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9" r:id="rId2"/>
    <p:sldMasterId id="2147483722" r:id="rId3"/>
    <p:sldMasterId id="2147483734" r:id="rId4"/>
  </p:sldMasterIdLst>
  <p:notesMasterIdLst>
    <p:notesMasterId r:id="rId38"/>
  </p:notesMasterIdLst>
  <p:sldIdLst>
    <p:sldId id="256" r:id="rId5"/>
    <p:sldId id="260" r:id="rId6"/>
    <p:sldId id="297" r:id="rId7"/>
    <p:sldId id="296" r:id="rId8"/>
    <p:sldId id="292" r:id="rId9"/>
    <p:sldId id="293" r:id="rId10"/>
    <p:sldId id="294" r:id="rId11"/>
    <p:sldId id="265" r:id="rId12"/>
    <p:sldId id="267" r:id="rId13"/>
    <p:sldId id="295" r:id="rId14"/>
    <p:sldId id="268" r:id="rId15"/>
    <p:sldId id="269" r:id="rId16"/>
    <p:sldId id="270" r:id="rId17"/>
    <p:sldId id="271" r:id="rId18"/>
    <p:sldId id="272" r:id="rId19"/>
    <p:sldId id="273" r:id="rId20"/>
    <p:sldId id="280" r:id="rId21"/>
    <p:sldId id="274" r:id="rId22"/>
    <p:sldId id="281" r:id="rId23"/>
    <p:sldId id="275" r:id="rId24"/>
    <p:sldId id="291" r:id="rId25"/>
    <p:sldId id="276" r:id="rId26"/>
    <p:sldId id="282" r:id="rId27"/>
    <p:sldId id="298" r:id="rId28"/>
    <p:sldId id="288" r:id="rId29"/>
    <p:sldId id="289" r:id="rId30"/>
    <p:sldId id="290" r:id="rId31"/>
    <p:sldId id="285" r:id="rId32"/>
    <p:sldId id="286" r:id="rId33"/>
    <p:sldId id="277" r:id="rId34"/>
    <p:sldId id="278" r:id="rId35"/>
    <p:sldId id="287" r:id="rId36"/>
    <p:sldId id="27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46" autoAdjust="0"/>
    <p:restoredTop sz="94660"/>
  </p:normalViewPr>
  <p:slideViewPr>
    <p:cSldViewPr>
      <p:cViewPr varScale="1">
        <p:scale>
          <a:sx n="69" d="100"/>
          <a:sy n="69" d="100"/>
        </p:scale>
        <p:origin x="-1638" y="-96"/>
      </p:cViewPr>
      <p:guideLst>
        <p:guide orient="horz" pos="2160"/>
        <p:guide pos="2880"/>
      </p:guideLst>
    </p:cSldViewPr>
  </p:slideViewPr>
  <p:notesTextViewPr>
    <p:cViewPr>
      <p:scale>
        <a:sx n="1" d="1"/>
        <a:sy n="1" d="1"/>
      </p:scale>
      <p:origin x="0" y="0"/>
    </p:cViewPr>
  </p:notesTextViewPr>
  <p:sorterViewPr>
    <p:cViewPr>
      <p:scale>
        <a:sx n="100" d="100"/>
        <a:sy n="100" d="100"/>
      </p:scale>
      <p:origin x="0" y="18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FCB399-FC2E-4F40-ABB1-173580FE4CAD}" type="datetimeFigureOut">
              <a:rPr lang="en-US" smtClean="0"/>
              <a:t>3/31/2017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E0A749-9E7C-4F51-98B6-68C3FC261036}" type="slidenum">
              <a:rPr lang="en-US" smtClean="0"/>
              <a:t>‹#›</a:t>
            </a:fld>
            <a:endParaRPr lang="en-US"/>
          </a:p>
        </p:txBody>
      </p:sp>
    </p:spTree>
    <p:extLst>
      <p:ext uri="{BB962C8B-B14F-4D97-AF65-F5344CB8AC3E}">
        <p14:creationId xmlns:p14="http://schemas.microsoft.com/office/powerpoint/2010/main" val="290587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Robert </a:t>
            </a:r>
            <a:r>
              <a:rPr lang="en-US" dirty="0" err="1" smtClean="0"/>
              <a:t>Bellah</a:t>
            </a:r>
            <a:r>
              <a:rPr lang="en-US" dirty="0" smtClean="0"/>
              <a:t> said this about this postmodern</a:t>
            </a:r>
            <a:r>
              <a:rPr lang="en-US" baseline="0" dirty="0" smtClean="0"/>
              <a:t> time and its inhabits: </a:t>
            </a:r>
            <a:endParaRPr lang="en-US" dirty="0"/>
          </a:p>
        </p:txBody>
      </p:sp>
      <p:sp>
        <p:nvSpPr>
          <p:cNvPr id="4" name="Slide Number Placeholder 3"/>
          <p:cNvSpPr>
            <a:spLocks noGrp="1"/>
          </p:cNvSpPr>
          <p:nvPr>
            <p:ph type="sldNum" sz="quarter" idx="10"/>
          </p:nvPr>
        </p:nvSpPr>
        <p:spPr/>
        <p:txBody>
          <a:bodyPr/>
          <a:lstStyle/>
          <a:p>
            <a:fld id="{BFE0A749-9E7C-4F51-98B6-68C3FC261036}" type="slidenum">
              <a:rPr lang="en-US" smtClean="0"/>
              <a:t>16</a:t>
            </a:fld>
            <a:endParaRPr lang="en-US"/>
          </a:p>
        </p:txBody>
      </p:sp>
    </p:spTree>
    <p:extLst>
      <p:ext uri="{BB962C8B-B14F-4D97-AF65-F5344CB8AC3E}">
        <p14:creationId xmlns:p14="http://schemas.microsoft.com/office/powerpoint/2010/main" val="1675889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ln/>
        </p:spPr>
      </p:sp>
      <p:sp>
        <p:nvSpPr>
          <p:cNvPr id="126979" name="Notes Placeholder 2"/>
          <p:cNvSpPr>
            <a:spLocks noGrp="1"/>
          </p:cNvSpPr>
          <p:nvPr>
            <p:ph type="body" idx="1"/>
          </p:nvPr>
        </p:nvSpPr>
        <p:spPr>
          <a:noFill/>
        </p:spPr>
        <p:txBody>
          <a:bodyPr/>
          <a:lstStyle/>
          <a:p>
            <a:endParaRPr lang="en-US" altLang="en-US" smtClean="0"/>
          </a:p>
        </p:txBody>
      </p:sp>
      <p:sp>
        <p:nvSpPr>
          <p:cNvPr id="126980" name="Footer Placeholder 3"/>
          <p:cNvSpPr>
            <a:spLocks noGrp="1"/>
          </p:cNvSpPr>
          <p:nvPr>
            <p:ph type="ftr" sz="quarter" idx="4"/>
          </p:nvPr>
        </p:nvSpPr>
        <p:spPr>
          <a:noFill/>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r>
              <a:rPr lang="en-US" altLang="en-US" sz="1000">
                <a:solidFill>
                  <a:prstClr val="black"/>
                </a:solidFill>
              </a:rPr>
              <a:t>Quantum Performance Systems</a:t>
            </a:r>
          </a:p>
        </p:txBody>
      </p:sp>
      <p:sp>
        <p:nvSpPr>
          <p:cNvPr id="126981" name="Slide Number Placeholder 4"/>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fld id="{70797341-4373-4FDD-B618-1CCED67CE985}" type="slidenum">
              <a:rPr lang="en-US" altLang="en-US" sz="1000">
                <a:solidFill>
                  <a:prstClr val="black"/>
                </a:solidFill>
              </a:rPr>
              <a:pPr/>
              <a:t>25</a:t>
            </a:fld>
            <a:endParaRPr lang="en-US" altLang="en-US" sz="100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p:spPr>
        <p:txBody>
          <a:bodyPr/>
          <a:lstStyle/>
          <a:p>
            <a:endParaRPr lang="en-US" altLang="en-US" smtClean="0"/>
          </a:p>
        </p:txBody>
      </p:sp>
      <p:sp>
        <p:nvSpPr>
          <p:cNvPr id="130052" name="Footer Placeholder 3"/>
          <p:cNvSpPr>
            <a:spLocks noGrp="1"/>
          </p:cNvSpPr>
          <p:nvPr>
            <p:ph type="ftr" sz="quarter" idx="4"/>
          </p:nvPr>
        </p:nvSpPr>
        <p:spPr>
          <a:noFill/>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r>
              <a:rPr lang="en-US" altLang="en-US" sz="1000">
                <a:solidFill>
                  <a:prstClr val="black"/>
                </a:solidFill>
              </a:rPr>
              <a:t>Quantum Performance Systems</a:t>
            </a:r>
          </a:p>
        </p:txBody>
      </p:sp>
      <p:sp>
        <p:nvSpPr>
          <p:cNvPr id="130053" name="Slide Number Placeholder 4"/>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fld id="{EEB7B94E-F896-4AE4-91CC-034F02684FBD}" type="slidenum">
              <a:rPr lang="en-US" altLang="en-US" sz="1000">
                <a:solidFill>
                  <a:prstClr val="black"/>
                </a:solidFill>
              </a:rPr>
              <a:pPr/>
              <a:t>26</a:t>
            </a:fld>
            <a:endParaRPr lang="en-US" altLang="en-US" sz="100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ln/>
        </p:spPr>
      </p:sp>
      <p:sp>
        <p:nvSpPr>
          <p:cNvPr id="131075" name="Notes Placeholder 2"/>
          <p:cNvSpPr>
            <a:spLocks noGrp="1"/>
          </p:cNvSpPr>
          <p:nvPr>
            <p:ph type="body" idx="1"/>
          </p:nvPr>
        </p:nvSpPr>
        <p:spPr>
          <a:noFill/>
        </p:spPr>
        <p:txBody>
          <a:bodyPr/>
          <a:lstStyle/>
          <a:p>
            <a:endParaRPr lang="en-US" altLang="en-US" smtClean="0"/>
          </a:p>
        </p:txBody>
      </p:sp>
      <p:sp>
        <p:nvSpPr>
          <p:cNvPr id="131076" name="Footer Placeholder 3"/>
          <p:cNvSpPr>
            <a:spLocks noGrp="1"/>
          </p:cNvSpPr>
          <p:nvPr>
            <p:ph type="ftr" sz="quarter" idx="4"/>
          </p:nvPr>
        </p:nvSpPr>
        <p:spPr>
          <a:noFill/>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r>
              <a:rPr lang="en-US" altLang="en-US" sz="1000"/>
              <a:t>Quantum Performance Systems</a:t>
            </a:r>
          </a:p>
        </p:txBody>
      </p:sp>
      <p:sp>
        <p:nvSpPr>
          <p:cNvPr id="131077" name="Slide Number Placeholder 4"/>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29057" indent="-280406">
              <a:defRPr sz="2400">
                <a:solidFill>
                  <a:schemeClr val="tx1"/>
                </a:solidFill>
                <a:latin typeface="Times New Roman" pitchFamily="18" charset="0"/>
              </a:defRPr>
            </a:lvl2pPr>
            <a:lvl3pPr marL="1121626" indent="-224325">
              <a:defRPr sz="2400">
                <a:solidFill>
                  <a:schemeClr val="tx1"/>
                </a:solidFill>
                <a:latin typeface="Times New Roman" pitchFamily="18" charset="0"/>
              </a:defRPr>
            </a:lvl3pPr>
            <a:lvl4pPr marL="1570276" indent="-224325">
              <a:defRPr sz="2400">
                <a:solidFill>
                  <a:schemeClr val="tx1"/>
                </a:solidFill>
                <a:latin typeface="Times New Roman" pitchFamily="18" charset="0"/>
              </a:defRPr>
            </a:lvl4pPr>
            <a:lvl5pPr marL="2018927" indent="-224325">
              <a:defRPr sz="2400">
                <a:solidFill>
                  <a:schemeClr val="tx1"/>
                </a:solidFill>
                <a:latin typeface="Times New Roman" pitchFamily="18" charset="0"/>
              </a:defRPr>
            </a:lvl5pPr>
            <a:lvl6pPr marL="2467577" indent="-224325" eaLnBrk="0" fontAlgn="base" hangingPunct="0">
              <a:spcBef>
                <a:spcPct val="0"/>
              </a:spcBef>
              <a:spcAft>
                <a:spcPct val="0"/>
              </a:spcAft>
              <a:defRPr sz="2400">
                <a:solidFill>
                  <a:schemeClr val="tx1"/>
                </a:solidFill>
                <a:latin typeface="Times New Roman" pitchFamily="18" charset="0"/>
              </a:defRPr>
            </a:lvl6pPr>
            <a:lvl7pPr marL="2916227" indent="-224325" eaLnBrk="0" fontAlgn="base" hangingPunct="0">
              <a:spcBef>
                <a:spcPct val="0"/>
              </a:spcBef>
              <a:spcAft>
                <a:spcPct val="0"/>
              </a:spcAft>
              <a:defRPr sz="2400">
                <a:solidFill>
                  <a:schemeClr val="tx1"/>
                </a:solidFill>
                <a:latin typeface="Times New Roman" pitchFamily="18" charset="0"/>
              </a:defRPr>
            </a:lvl7pPr>
            <a:lvl8pPr marL="3364878" indent="-224325" eaLnBrk="0" fontAlgn="base" hangingPunct="0">
              <a:spcBef>
                <a:spcPct val="0"/>
              </a:spcBef>
              <a:spcAft>
                <a:spcPct val="0"/>
              </a:spcAft>
              <a:defRPr sz="2400">
                <a:solidFill>
                  <a:schemeClr val="tx1"/>
                </a:solidFill>
                <a:latin typeface="Times New Roman" pitchFamily="18" charset="0"/>
              </a:defRPr>
            </a:lvl8pPr>
            <a:lvl9pPr marL="3813528" indent="-224325" eaLnBrk="0" fontAlgn="base" hangingPunct="0">
              <a:spcBef>
                <a:spcPct val="0"/>
              </a:spcBef>
              <a:spcAft>
                <a:spcPct val="0"/>
              </a:spcAft>
              <a:defRPr sz="2400">
                <a:solidFill>
                  <a:schemeClr val="tx1"/>
                </a:solidFill>
                <a:latin typeface="Times New Roman" pitchFamily="18" charset="0"/>
              </a:defRPr>
            </a:lvl9pPr>
          </a:lstStyle>
          <a:p>
            <a:fld id="{CE8DF056-558D-4F00-A2EA-CD0DF482FE9E}" type="slidenum">
              <a:rPr lang="en-US" altLang="en-US" sz="1000"/>
              <a:pPr/>
              <a:t>27</a:t>
            </a:fld>
            <a:endParaRPr lang="en-US" altLang="en-US" sz="10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p:cNvSpPr>
          <p:nvPr>
            <p:ph type="sldImg"/>
          </p:nvPr>
        </p:nvSpPr>
        <p:spPr bwMode="auto">
          <a:xfrm>
            <a:off x="-1128713" y="533400"/>
            <a:ext cx="9039226" cy="67802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5" name="Rectangle 3"/>
          <p:cNvSpPr>
            <a:spLocks noGrp="1" noChangeArrowheads="1"/>
          </p:cNvSpPr>
          <p:nvPr>
            <p:ph type="body" idx="1"/>
          </p:nvPr>
        </p:nvSpPr>
        <p:spPr bwMode="auto">
          <a:xfrm>
            <a:off x="914400" y="7434263"/>
            <a:ext cx="5029200" cy="990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69" tIns="46036" rIns="92069" bIns="46036"/>
          <a:lstStyle/>
          <a:p>
            <a:pPr defTabSz="914350">
              <a:spcBef>
                <a:spcPct val="0"/>
              </a:spcBef>
            </a:pPr>
            <a:r>
              <a:rPr lang="en-US" altLang="en-US" sz="700"/>
              <a:t>NOTES: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4E7C87A0-A7DD-4EAE-A3AF-11592B9EB570}" type="datetimeFigureOut">
              <a:rPr lang="en-US" smtClean="0"/>
              <a:t>3/31/2017</a:t>
            </a:fld>
            <a:endParaRPr lang="en-US"/>
          </a:p>
        </p:txBody>
      </p:sp>
      <p:sp>
        <p:nvSpPr>
          <p:cNvPr id="23" name="Slide Number Placeholder 22"/>
          <p:cNvSpPr>
            <a:spLocks noGrp="1"/>
          </p:cNvSpPr>
          <p:nvPr>
            <p:ph type="sldNum" sz="quarter" idx="11"/>
          </p:nvPr>
        </p:nvSpPr>
        <p:spPr/>
        <p:txBody>
          <a:bodyPr/>
          <a:lstStyle/>
          <a:p>
            <a:fld id="{9940CF69-1106-4719-B7F6-994359CD6E26}"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7C87A0-A7DD-4EAE-A3AF-11592B9EB570}"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0CF69-1106-4719-B7F6-994359CD6E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7C87A0-A7DD-4EAE-A3AF-11592B9EB570}"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0CF69-1106-4719-B7F6-994359CD6E2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B546A-FD25-4B52-B103-29811E964076}"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B726B0-D279-419D-9B1E-8613C920E19B}" type="slidenum">
              <a:rPr lang="en-US" smtClean="0"/>
              <a:t>‹#›</a:t>
            </a:fld>
            <a:endParaRPr lang="en-US"/>
          </a:p>
        </p:txBody>
      </p:sp>
    </p:spTree>
    <p:extLst>
      <p:ext uri="{BB962C8B-B14F-4D97-AF65-F5344CB8AC3E}">
        <p14:creationId xmlns:p14="http://schemas.microsoft.com/office/powerpoint/2010/main" val="2530074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96863" y="557213"/>
            <a:ext cx="9439276" cy="6632575"/>
            <a:chOff x="-186" y="351"/>
            <a:chExt cx="5945" cy="4178"/>
          </a:xfrm>
        </p:grpSpPr>
        <p:grpSp>
          <p:nvGrpSpPr>
            <p:cNvPr id="5" name="Group 3"/>
            <p:cNvGrpSpPr>
              <a:grpSpLocks/>
            </p:cNvGrpSpPr>
            <p:nvPr/>
          </p:nvGrpSpPr>
          <p:grpSpPr bwMode="auto">
            <a:xfrm>
              <a:off x="-186" y="351"/>
              <a:ext cx="4316" cy="4178"/>
              <a:chOff x="-186" y="351"/>
              <a:chExt cx="4316" cy="4178"/>
            </a:xfrm>
          </p:grpSpPr>
          <p:grpSp>
            <p:nvGrpSpPr>
              <p:cNvPr id="7" name="Group 4"/>
              <p:cNvGrpSpPr>
                <a:grpSpLocks/>
              </p:cNvGrpSpPr>
              <p:nvPr/>
            </p:nvGrpSpPr>
            <p:grpSpPr bwMode="auto">
              <a:xfrm>
                <a:off x="-186" y="351"/>
                <a:ext cx="4316" cy="4178"/>
                <a:chOff x="-186" y="351"/>
                <a:chExt cx="4316" cy="4178"/>
              </a:xfrm>
            </p:grpSpPr>
            <p:sp>
              <p:nvSpPr>
                <p:cNvPr id="9" name="AutoShape 5"/>
                <p:cNvSpPr>
                  <a:spLocks noChangeArrowheads="1"/>
                </p:cNvSpPr>
                <p:nvPr/>
              </p:nvSpPr>
              <p:spPr bwMode="auto">
                <a:xfrm rot="-9240000">
                  <a:off x="-186" y="351"/>
                  <a:ext cx="4316" cy="4178"/>
                </a:xfrm>
                <a:prstGeom prst="diamond">
                  <a:avLst/>
                </a:prstGeom>
                <a:gradFill rotWithShape="0">
                  <a:gsLst>
                    <a:gs pos="0">
                      <a:schemeClr val="bg2"/>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10" name="AutoShape 6" descr="Denim"/>
                <p:cNvSpPr>
                  <a:spLocks noChangeArrowheads="1"/>
                </p:cNvSpPr>
                <p:nvPr/>
              </p:nvSpPr>
              <p:spPr bwMode="auto">
                <a:xfrm rot="-9240000">
                  <a:off x="694" y="1203"/>
                  <a:ext cx="2556" cy="2474"/>
                </a:xfrm>
                <a:prstGeom prst="diamond">
                  <a:avLst/>
                </a:prstGeom>
                <a:blipFill dpi="0" rotWithShape="0">
                  <a:blip r:embed="rId2"/>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11" name="Rectangle 7"/>
                <p:cNvSpPr>
                  <a:spLocks noChangeArrowheads="1"/>
                </p:cNvSpPr>
                <p:nvPr/>
              </p:nvSpPr>
              <p:spPr bwMode="auto">
                <a:xfrm rot="-9240000">
                  <a:off x="2249" y="2499"/>
                  <a:ext cx="649" cy="280"/>
                </a:xfrm>
                <a:prstGeom prst="rect">
                  <a:avLst/>
                </a:prstGeom>
                <a:solidFill>
                  <a:schemeClr val="fo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2" name="Oval 8"/>
                <p:cNvSpPr>
                  <a:spLocks noChangeArrowheads="1"/>
                </p:cNvSpPr>
                <p:nvPr/>
              </p:nvSpPr>
              <p:spPr bwMode="auto">
                <a:xfrm rot="-9240000">
                  <a:off x="1292" y="2567"/>
                  <a:ext cx="570" cy="528"/>
                </a:xfrm>
                <a:prstGeom prst="ellipse">
                  <a:avLst/>
                </a:prstGeom>
                <a:solidFill>
                  <a:schemeClr val="accent1">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3" name="Rectangle 9"/>
                <p:cNvSpPr>
                  <a:spLocks noChangeArrowheads="1"/>
                </p:cNvSpPr>
                <p:nvPr/>
              </p:nvSpPr>
              <p:spPr bwMode="auto">
                <a:xfrm rot="-9240000">
                  <a:off x="2373" y="2047"/>
                  <a:ext cx="446" cy="81"/>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4" name="Rectangle 10"/>
                <p:cNvSpPr>
                  <a:spLocks noChangeArrowheads="1"/>
                </p:cNvSpPr>
                <p:nvPr/>
              </p:nvSpPr>
              <p:spPr bwMode="auto">
                <a:xfrm rot="-9240000">
                  <a:off x="1927" y="3071"/>
                  <a:ext cx="445" cy="82"/>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5" name="Arc 11"/>
                <p:cNvSpPr>
                  <a:spLocks/>
                </p:cNvSpPr>
                <p:nvPr/>
              </p:nvSpPr>
              <p:spPr bwMode="auto">
                <a:xfrm rot="10485000">
                  <a:off x="1263" y="2241"/>
                  <a:ext cx="723" cy="856"/>
                </a:xfrm>
                <a:custGeom>
                  <a:avLst/>
                  <a:gdLst>
                    <a:gd name="T0" fmla="*/ 721 w 43118"/>
                    <a:gd name="T1" fmla="*/ 0 h 23858"/>
                    <a:gd name="T2" fmla="*/ 0 w 43118"/>
                    <a:gd name="T3" fmla="*/ 149 h 23858"/>
                    <a:gd name="T4" fmla="*/ 361 w 43118"/>
                    <a:gd name="T5" fmla="*/ 81 h 23858"/>
                    <a:gd name="T6" fmla="*/ 0 60000 65536"/>
                    <a:gd name="T7" fmla="*/ 0 60000 65536"/>
                    <a:gd name="T8" fmla="*/ 0 60000 65536"/>
                  </a:gdLst>
                  <a:ahLst/>
                  <a:cxnLst>
                    <a:cxn ang="T6">
                      <a:pos x="T0" y="T1"/>
                    </a:cxn>
                    <a:cxn ang="T7">
                      <a:pos x="T2" y="T3"/>
                    </a:cxn>
                    <a:cxn ang="T8">
                      <a:pos x="T4" y="T5"/>
                    </a:cxn>
                  </a:cxnLst>
                  <a:rect l="0" t="0" r="r" b="b"/>
                  <a:pathLst>
                    <a:path w="43118" h="23858" fill="none" extrusionOk="0">
                      <a:moveTo>
                        <a:pt x="42999" y="0"/>
                      </a:moveTo>
                      <a:cubicBezTo>
                        <a:pt x="43078" y="750"/>
                        <a:pt x="43118" y="1503"/>
                        <a:pt x="43118" y="2258"/>
                      </a:cubicBezTo>
                      <a:cubicBezTo>
                        <a:pt x="43118" y="14187"/>
                        <a:pt x="33447" y="23858"/>
                        <a:pt x="21518" y="23858"/>
                      </a:cubicBezTo>
                      <a:cubicBezTo>
                        <a:pt x="10318" y="23858"/>
                        <a:pt x="976" y="15297"/>
                        <a:pt x="0" y="4140"/>
                      </a:cubicBezTo>
                    </a:path>
                    <a:path w="43118" h="23858" stroke="0" extrusionOk="0">
                      <a:moveTo>
                        <a:pt x="42999" y="0"/>
                      </a:moveTo>
                      <a:cubicBezTo>
                        <a:pt x="43078" y="750"/>
                        <a:pt x="43118" y="1503"/>
                        <a:pt x="43118" y="2258"/>
                      </a:cubicBezTo>
                      <a:cubicBezTo>
                        <a:pt x="43118" y="14187"/>
                        <a:pt x="33447" y="23858"/>
                        <a:pt x="21518" y="23858"/>
                      </a:cubicBezTo>
                      <a:cubicBezTo>
                        <a:pt x="10318" y="23858"/>
                        <a:pt x="976" y="15297"/>
                        <a:pt x="0" y="4140"/>
                      </a:cubicBezTo>
                      <a:lnTo>
                        <a:pt x="21518" y="2258"/>
                      </a:lnTo>
                      <a:lnTo>
                        <a:pt x="42999" y="0"/>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fontAlgn="base" hangingPunct="0">
                    <a:spcBef>
                      <a:spcPct val="0"/>
                    </a:spcBef>
                    <a:spcAft>
                      <a:spcPct val="0"/>
                    </a:spcAft>
                  </a:pPr>
                  <a:endParaRPr lang="en-US" sz="1600" b="1" smtClean="0">
                    <a:solidFill>
                      <a:srgbClr val="006699"/>
                    </a:solidFill>
                    <a:latin typeface="Comic Sans MS" pitchFamily="66" charset="0"/>
                  </a:endParaRPr>
                </a:p>
              </p:txBody>
            </p:sp>
            <p:sp>
              <p:nvSpPr>
                <p:cNvPr id="16" name="Freeform 12"/>
                <p:cNvSpPr>
                  <a:spLocks/>
                </p:cNvSpPr>
                <p:nvPr/>
              </p:nvSpPr>
              <p:spPr bwMode="auto">
                <a:xfrm>
                  <a:off x="1300" y="1374"/>
                  <a:ext cx="1035" cy="2007"/>
                </a:xfrm>
                <a:custGeom>
                  <a:avLst/>
                  <a:gdLst>
                    <a:gd name="T0" fmla="*/ 56 w 1035"/>
                    <a:gd name="T1" fmla="*/ 2006 h 2007"/>
                    <a:gd name="T2" fmla="*/ 0 w 1035"/>
                    <a:gd name="T3" fmla="*/ 1843 h 2007"/>
                    <a:gd name="T4" fmla="*/ 871 w 1035"/>
                    <a:gd name="T5" fmla="*/ 56 h 2007"/>
                    <a:gd name="T6" fmla="*/ 1034 w 1035"/>
                    <a:gd name="T7" fmla="*/ 0 h 2007"/>
                    <a:gd name="T8" fmla="*/ 56 w 1035"/>
                    <a:gd name="T9" fmla="*/ 2006 h 20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35" h="2007">
                      <a:moveTo>
                        <a:pt x="56" y="2006"/>
                      </a:moveTo>
                      <a:lnTo>
                        <a:pt x="0" y="1843"/>
                      </a:lnTo>
                      <a:lnTo>
                        <a:pt x="871" y="56"/>
                      </a:lnTo>
                      <a:lnTo>
                        <a:pt x="1034" y="0"/>
                      </a:lnTo>
                      <a:lnTo>
                        <a:pt x="56" y="2006"/>
                      </a:lnTo>
                    </a:path>
                  </a:pathLst>
                </a:custGeom>
                <a:solidFill>
                  <a:schemeClr val="hlink">
                    <a:alpha val="50195"/>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fontAlgn="base" hangingPunct="0">
                    <a:spcBef>
                      <a:spcPct val="0"/>
                    </a:spcBef>
                    <a:spcAft>
                      <a:spcPct val="0"/>
                    </a:spcAft>
                  </a:pPr>
                  <a:endParaRPr lang="en-US" sz="1600" b="1" smtClean="0">
                    <a:solidFill>
                      <a:srgbClr val="006699"/>
                    </a:solidFill>
                    <a:latin typeface="Comic Sans MS" pitchFamily="66" charset="0"/>
                  </a:endParaRPr>
                </a:p>
              </p:txBody>
            </p:sp>
          </p:grpSp>
          <p:sp>
            <p:nvSpPr>
              <p:cNvPr id="8" name="Freeform 13"/>
              <p:cNvSpPr>
                <a:spLocks/>
              </p:cNvSpPr>
              <p:nvPr/>
            </p:nvSpPr>
            <p:spPr bwMode="auto">
              <a:xfrm>
                <a:off x="2448" y="1810"/>
                <a:ext cx="324" cy="231"/>
              </a:xfrm>
              <a:custGeom>
                <a:avLst/>
                <a:gdLst>
                  <a:gd name="T0" fmla="*/ 321 w 324"/>
                  <a:gd name="T1" fmla="*/ 226 h 231"/>
                  <a:gd name="T2" fmla="*/ 287 w 324"/>
                  <a:gd name="T3" fmla="*/ 123 h 231"/>
                  <a:gd name="T4" fmla="*/ 53 w 324"/>
                  <a:gd name="T5" fmla="*/ 9 h 231"/>
                  <a:gd name="T6" fmla="*/ 35 w 324"/>
                  <a:gd name="T7" fmla="*/ 0 h 231"/>
                  <a:gd name="T8" fmla="*/ 0 w 324"/>
                  <a:gd name="T9" fmla="*/ 72 h 231"/>
                  <a:gd name="T10" fmla="*/ 323 w 324"/>
                  <a:gd name="T11" fmla="*/ 230 h 23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4" h="231">
                    <a:moveTo>
                      <a:pt x="321" y="226"/>
                    </a:moveTo>
                    <a:lnTo>
                      <a:pt x="287" y="123"/>
                    </a:lnTo>
                    <a:lnTo>
                      <a:pt x="53" y="9"/>
                    </a:lnTo>
                    <a:lnTo>
                      <a:pt x="35" y="0"/>
                    </a:lnTo>
                    <a:lnTo>
                      <a:pt x="0" y="72"/>
                    </a:lnTo>
                    <a:lnTo>
                      <a:pt x="323" y="230"/>
                    </a:lnTo>
                  </a:path>
                </a:pathLst>
              </a:custGeom>
              <a:solidFill>
                <a:schemeClr val="accent1">
                  <a:alpha val="50195"/>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fontAlgn="base" hangingPunct="0">
                  <a:spcBef>
                    <a:spcPct val="0"/>
                  </a:spcBef>
                  <a:spcAft>
                    <a:spcPct val="0"/>
                  </a:spcAft>
                </a:pPr>
                <a:endParaRPr lang="en-US" sz="1600" b="1" smtClean="0">
                  <a:solidFill>
                    <a:srgbClr val="006699"/>
                  </a:solidFill>
                  <a:latin typeface="Comic Sans MS" pitchFamily="66" charset="0"/>
                </a:endParaRPr>
              </a:p>
            </p:txBody>
          </p:sp>
        </p:grpSp>
        <p:sp>
          <p:nvSpPr>
            <p:cNvPr id="6" name="Rectangle 14"/>
            <p:cNvSpPr>
              <a:spLocks noChangeArrowheads="1"/>
            </p:cNvSpPr>
            <p:nvPr/>
          </p:nvSpPr>
          <p:spPr bwMode="auto">
            <a:xfrm>
              <a:off x="768" y="720"/>
              <a:ext cx="4991" cy="816"/>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grpSp>
      <p:sp>
        <p:nvSpPr>
          <p:cNvPr id="16399" name="Rectangle 15"/>
          <p:cNvSpPr>
            <a:spLocks noGrp="1" noChangeArrowheads="1"/>
          </p:cNvSpPr>
          <p:nvPr>
            <p:ph type="ctrTitle" sz="quarter"/>
          </p:nvPr>
        </p:nvSpPr>
        <p:spPr>
          <a:xfrm>
            <a:off x="1217613" y="1219200"/>
            <a:ext cx="7772400" cy="1143000"/>
          </a:xfrm>
        </p:spPr>
        <p:txBody>
          <a:bodyPr anchorCtr="0"/>
          <a:lstStyle>
            <a:lvl1pPr algn="l">
              <a:defRPr/>
            </a:lvl1pPr>
          </a:lstStyle>
          <a:p>
            <a:pPr lvl="0"/>
            <a:r>
              <a:rPr lang="en-US" altLang="en-US" noProof="0" smtClean="0"/>
              <a:t>Click to edit Master title style</a:t>
            </a:r>
          </a:p>
        </p:txBody>
      </p:sp>
      <p:sp>
        <p:nvSpPr>
          <p:cNvPr id="16400" name="Rectangle 16"/>
          <p:cNvSpPr>
            <a:spLocks noGrp="1" noChangeArrowheads="1"/>
          </p:cNvSpPr>
          <p:nvPr>
            <p:ph type="subTitle" sz="quarter" idx="1"/>
          </p:nvPr>
        </p:nvSpPr>
        <p:spPr>
          <a:xfrm>
            <a:off x="4724400" y="2819400"/>
            <a:ext cx="4267200" cy="2743200"/>
          </a:xfrm>
        </p:spPr>
        <p:txBody>
          <a:bodyPr/>
          <a:lstStyle>
            <a:lvl1pPr marL="0" indent="0">
              <a:buFontTx/>
              <a:buNone/>
              <a:defRPr/>
            </a:lvl1pPr>
          </a:lstStyle>
          <a:p>
            <a:pPr lvl="0"/>
            <a:r>
              <a:rPr lang="en-US" altLang="en-US" noProof="0" smtClean="0"/>
              <a:t>Click to edit Master subtitle style</a:t>
            </a:r>
          </a:p>
        </p:txBody>
      </p:sp>
      <p:sp>
        <p:nvSpPr>
          <p:cNvPr id="17" name="Rectangle 17"/>
          <p:cNvSpPr>
            <a:spLocks noGrp="1" noChangeArrowheads="1"/>
          </p:cNvSpPr>
          <p:nvPr>
            <p:ph type="dt" sz="quarter" idx="10"/>
          </p:nvPr>
        </p:nvSpPr>
        <p:spPr>
          <a:xfrm>
            <a:off x="152400" y="5867400"/>
            <a:ext cx="1905000" cy="457200"/>
          </a:xfrm>
        </p:spPr>
        <p:txBody>
          <a:bodyPr/>
          <a:lstStyle>
            <a:lvl1pPr>
              <a:defRPr smtClean="0"/>
            </a:lvl1pPr>
          </a:lstStyle>
          <a:p>
            <a:pPr>
              <a:defRPr/>
            </a:pPr>
            <a:endParaRPr lang="en-US" altLang="en-US">
              <a:solidFill>
                <a:srgbClr val="EAEAEA"/>
              </a:solidFill>
            </a:endParaRPr>
          </a:p>
        </p:txBody>
      </p:sp>
      <p:sp>
        <p:nvSpPr>
          <p:cNvPr id="18" name="Rectangle 18"/>
          <p:cNvSpPr>
            <a:spLocks noGrp="1" noChangeArrowheads="1"/>
          </p:cNvSpPr>
          <p:nvPr>
            <p:ph type="ftr" sz="quarter" idx="11"/>
          </p:nvPr>
        </p:nvSpPr>
        <p:spPr>
          <a:xfrm>
            <a:off x="3124200" y="5867400"/>
            <a:ext cx="2895600" cy="457200"/>
          </a:xfrm>
        </p:spPr>
        <p:txBody>
          <a:bodyPr/>
          <a:lstStyle>
            <a:lvl1pPr>
              <a:defRPr smtClean="0"/>
            </a:lvl1pPr>
          </a:lstStyle>
          <a:p>
            <a:pPr>
              <a:defRPr/>
            </a:pPr>
            <a:endParaRPr lang="en-US" altLang="en-US">
              <a:solidFill>
                <a:srgbClr val="EAEAEA"/>
              </a:solidFill>
            </a:endParaRPr>
          </a:p>
        </p:txBody>
      </p:sp>
      <p:sp>
        <p:nvSpPr>
          <p:cNvPr id="19" name="Rectangle 19"/>
          <p:cNvSpPr>
            <a:spLocks noGrp="1" noChangeArrowheads="1"/>
          </p:cNvSpPr>
          <p:nvPr>
            <p:ph type="sldNum" sz="quarter" idx="12"/>
          </p:nvPr>
        </p:nvSpPr>
        <p:spPr>
          <a:xfrm>
            <a:off x="7162800" y="5867400"/>
            <a:ext cx="1905000" cy="457200"/>
          </a:xfrm>
        </p:spPr>
        <p:txBody>
          <a:bodyPr/>
          <a:lstStyle>
            <a:lvl1pPr>
              <a:defRPr smtClean="0"/>
            </a:lvl1pPr>
          </a:lstStyle>
          <a:p>
            <a:pPr>
              <a:defRPr/>
            </a:pPr>
            <a:fld id="{B128088B-38C5-4411-BC1A-943B7CC0D093}"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3691665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8DD034C6-8FD9-482C-B721-4C438A315AF8}"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2834457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267F2AF2-51E0-4B9B-B6A9-838F1D5123E8}"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558658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3626EC13-9A96-46C6-95D8-0FE1F66C9803}"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3689238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9" name="Rectangle 7"/>
          <p:cNvSpPr>
            <a:spLocks noGrp="1" noChangeArrowheads="1"/>
          </p:cNvSpPr>
          <p:nvPr>
            <p:ph type="sldNum" sz="quarter" idx="12"/>
          </p:nvPr>
        </p:nvSpPr>
        <p:spPr>
          <a:ln/>
        </p:spPr>
        <p:txBody>
          <a:bodyPr/>
          <a:lstStyle>
            <a:lvl1pPr>
              <a:defRPr/>
            </a:lvl1pPr>
          </a:lstStyle>
          <a:p>
            <a:pPr>
              <a:defRPr/>
            </a:pPr>
            <a:fld id="{0349227D-B884-4207-9C26-26C02018B824}"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11722498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5" name="Rectangle 7"/>
          <p:cNvSpPr>
            <a:spLocks noGrp="1" noChangeArrowheads="1"/>
          </p:cNvSpPr>
          <p:nvPr>
            <p:ph type="sldNum" sz="quarter" idx="12"/>
          </p:nvPr>
        </p:nvSpPr>
        <p:spPr>
          <a:ln/>
        </p:spPr>
        <p:txBody>
          <a:bodyPr/>
          <a:lstStyle>
            <a:lvl1pPr>
              <a:defRPr/>
            </a:lvl1pPr>
          </a:lstStyle>
          <a:p>
            <a:pPr>
              <a:defRPr/>
            </a:pPr>
            <a:fld id="{A0E7CFC1-EEA2-4B55-988B-B0899BCE10B5}"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41168137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4" name="Rectangle 7"/>
          <p:cNvSpPr>
            <a:spLocks noGrp="1" noChangeArrowheads="1"/>
          </p:cNvSpPr>
          <p:nvPr>
            <p:ph type="sldNum" sz="quarter" idx="12"/>
          </p:nvPr>
        </p:nvSpPr>
        <p:spPr>
          <a:ln/>
        </p:spPr>
        <p:txBody>
          <a:bodyPr/>
          <a:lstStyle>
            <a:lvl1pPr>
              <a:defRPr/>
            </a:lvl1pPr>
          </a:lstStyle>
          <a:p>
            <a:pPr>
              <a:defRPr/>
            </a:pPr>
            <a:fld id="{8794FF96-AF0E-4A9A-941D-9C1221A52A2A}"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197648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4E7C87A0-A7DD-4EAE-A3AF-11592B9EB570}" type="datetimeFigureOut">
              <a:rPr lang="en-US" smtClean="0"/>
              <a:t>3/31/2017</a:t>
            </a:fld>
            <a:endParaRPr lang="en-US"/>
          </a:p>
        </p:txBody>
      </p:sp>
      <p:sp>
        <p:nvSpPr>
          <p:cNvPr id="19" name="Slide Number Placeholder 18"/>
          <p:cNvSpPr>
            <a:spLocks noGrp="1"/>
          </p:cNvSpPr>
          <p:nvPr>
            <p:ph type="sldNum" sz="quarter" idx="15"/>
          </p:nvPr>
        </p:nvSpPr>
        <p:spPr/>
        <p:txBody>
          <a:bodyPr/>
          <a:lstStyle/>
          <a:p>
            <a:fld id="{9940CF69-1106-4719-B7F6-994359CD6E26}"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513A510E-23AC-4AE6-9CA9-B3EBD41086A5}"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14731821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3BAB1281-F8C8-4789-9A75-C53428073FE7}"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2656711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40CDD9BF-0222-44AD-81AC-875F2AF0B7AF}"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2077368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28600"/>
            <a:ext cx="19812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28600"/>
            <a:ext cx="57912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B994A7A2-30DF-4F49-A716-C574BC20058A}"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21289417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676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257800" y="1676400"/>
            <a:ext cx="3810000" cy="4114800"/>
          </a:xfrm>
        </p:spPr>
        <p:txBody>
          <a:bodyPr/>
          <a:lstStyle/>
          <a:p>
            <a:pPr lvl="0"/>
            <a:endParaRPr lang="en-US" noProof="0" smtClean="0"/>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solidFill>
                <a:srgbClr val="EAEAEA"/>
              </a:solidFill>
            </a:endParaRPr>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solidFill>
                <a:srgbClr val="EAEAEA"/>
              </a:solidFill>
            </a:endParaRPr>
          </a:p>
        </p:txBody>
      </p:sp>
      <p:sp>
        <p:nvSpPr>
          <p:cNvPr id="7" name="Rectangle 7"/>
          <p:cNvSpPr>
            <a:spLocks noGrp="1" noChangeArrowheads="1"/>
          </p:cNvSpPr>
          <p:nvPr>
            <p:ph type="sldNum" sz="quarter" idx="12"/>
          </p:nvPr>
        </p:nvSpPr>
        <p:spPr>
          <a:ln/>
        </p:spPr>
        <p:txBody>
          <a:bodyPr/>
          <a:lstStyle>
            <a:lvl1pPr>
              <a:defRPr/>
            </a:lvl1pPr>
          </a:lstStyle>
          <a:p>
            <a:pPr>
              <a:defRPr/>
            </a:pPr>
            <a:fld id="{7CD5E60C-0F5F-4BA5-87BC-D238DD089220}" type="slidenum">
              <a:rPr lang="en-US" altLang="en-US">
                <a:solidFill>
                  <a:srgbClr val="EAEAEA"/>
                </a:solidFill>
              </a:rPr>
              <a:pPr>
                <a:defRPr/>
              </a:pPr>
              <a:t>‹#›</a:t>
            </a:fld>
            <a:endParaRPr lang="en-US" altLang="en-US">
              <a:solidFill>
                <a:srgbClr val="EAEAEA"/>
              </a:solidFill>
            </a:endParaRPr>
          </a:p>
        </p:txBody>
      </p:sp>
    </p:spTree>
    <p:extLst>
      <p:ext uri="{BB962C8B-B14F-4D97-AF65-F5344CB8AC3E}">
        <p14:creationId xmlns:p14="http://schemas.microsoft.com/office/powerpoint/2010/main" val="23209950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p:nvGrpSpPr>
        <p:grpSpPr bwMode="auto">
          <a:xfrm>
            <a:off x="-1036638" y="1520825"/>
            <a:ext cx="10180638" cy="5337175"/>
            <a:chOff x="-653" y="958"/>
            <a:chExt cx="6413" cy="3362"/>
          </a:xfrm>
        </p:grpSpPr>
        <p:sp>
          <p:nvSpPr>
            <p:cNvPr id="5" name="Freeform 2"/>
            <p:cNvSpPr>
              <a:spLocks/>
            </p:cNvSpPr>
            <p:nvPr/>
          </p:nvSpPr>
          <p:spPr bwMode="invGray">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80000"/>
                    <a:invGamma/>
                  </a:schemeClr>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defRPr/>
              </a:pPr>
              <a:endParaRPr lang="en-US" sz="2400">
                <a:solidFill>
                  <a:srgbClr val="000000"/>
                </a:solidFill>
              </a:endParaRPr>
            </a:p>
          </p:txBody>
        </p:sp>
        <p:sp>
          <p:nvSpPr>
            <p:cNvPr id="6" name="Arc 3"/>
            <p:cNvSpPr>
              <a:spLocks/>
            </p:cNvSpPr>
            <p:nvPr/>
          </p:nvSpPr>
          <p:spPr bwMode="ltGray">
            <a:xfrm>
              <a:off x="-653" y="958"/>
              <a:ext cx="4238" cy="3362"/>
            </a:xfrm>
            <a:custGeom>
              <a:avLst/>
              <a:gdLst>
                <a:gd name="T0" fmla="*/ 124 w 21600"/>
                <a:gd name="T1" fmla="*/ 0 h 21359"/>
                <a:gd name="T2" fmla="*/ 832 w 21600"/>
                <a:gd name="T3" fmla="*/ 529 h 21359"/>
                <a:gd name="T4" fmla="*/ 0 w 21600"/>
                <a:gd name="T5" fmla="*/ 529 h 21359"/>
                <a:gd name="T6" fmla="*/ 0 60000 65536"/>
                <a:gd name="T7" fmla="*/ 0 60000 65536"/>
                <a:gd name="T8" fmla="*/ 0 60000 65536"/>
              </a:gdLst>
              <a:ahLst/>
              <a:cxnLst>
                <a:cxn ang="T6">
                  <a:pos x="T0" y="T1"/>
                </a:cxn>
                <a:cxn ang="T7">
                  <a:pos x="T2" y="T3"/>
                </a:cxn>
                <a:cxn ang="T8">
                  <a:pos x="T4" y="T5"/>
                </a:cxn>
              </a:cxnLst>
              <a:rect l="0" t="0" r="r" b="b"/>
              <a:pathLst>
                <a:path w="21600" h="21359" fill="none" extrusionOk="0">
                  <a:moveTo>
                    <a:pt x="3216" y="-1"/>
                  </a:moveTo>
                  <a:cubicBezTo>
                    <a:pt x="13784" y="1591"/>
                    <a:pt x="21600" y="10671"/>
                    <a:pt x="21600" y="21359"/>
                  </a:cubicBezTo>
                </a:path>
                <a:path w="21600" h="21359" stroke="0" extrusionOk="0">
                  <a:moveTo>
                    <a:pt x="3216" y="-1"/>
                  </a:moveTo>
                  <a:cubicBezTo>
                    <a:pt x="13784" y="1591"/>
                    <a:pt x="21600" y="10671"/>
                    <a:pt x="21600" y="21359"/>
                  </a:cubicBezTo>
                  <a:lnTo>
                    <a:pt x="0" y="21359"/>
                  </a:lnTo>
                  <a:lnTo>
                    <a:pt x="3216" y="-1"/>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altLang="en-US" noProof="0" smtClean="0"/>
              <a:t>Click to edit Master title style</a:t>
            </a:r>
          </a:p>
        </p:txBody>
      </p:sp>
      <p:sp>
        <p:nvSpPr>
          <p:cNvPr id="3078" name="Rectangle 6"/>
          <p:cNvSpPr>
            <a:spLocks noGrp="1" noChangeArrowheads="1"/>
          </p:cNvSpPr>
          <p:nvPr>
            <p:ph type="subTitle" sz="quarter" idx="1"/>
          </p:nvPr>
        </p:nvSpPr>
        <p:spPr>
          <a:xfrm>
            <a:off x="685800" y="3429000"/>
            <a:ext cx="6400800" cy="1752600"/>
          </a:xfrm>
        </p:spPr>
        <p:txBody>
          <a:bodyPr anchor="ctr"/>
          <a:lstStyle>
            <a:lvl1pPr marL="0" indent="0" algn="ctr">
              <a:buFont typeface="Monotype Sorts" pitchFamily="2" charset="2"/>
              <a:buNone/>
              <a:defRPr/>
            </a:lvl1pPr>
          </a:lstStyle>
          <a:p>
            <a:pPr lvl="0"/>
            <a:r>
              <a:rPr lang="en-US" altLang="en-US" noProof="0" smtClean="0"/>
              <a:t>Click to edit Master subtitle style</a:t>
            </a:r>
          </a:p>
        </p:txBody>
      </p:sp>
      <p:sp>
        <p:nvSpPr>
          <p:cNvPr id="7" name="Rectangle 7"/>
          <p:cNvSpPr>
            <a:spLocks noGrp="1" noChangeArrowheads="1"/>
          </p:cNvSpPr>
          <p:nvPr>
            <p:ph type="dt" sz="quarter" idx="10"/>
          </p:nvPr>
        </p:nvSpPr>
        <p:spPr/>
        <p:txBody>
          <a:bodyPr/>
          <a:lstStyle>
            <a:lvl1pPr>
              <a:defRPr/>
            </a:lvl1pPr>
          </a:lstStyle>
          <a:p>
            <a:pPr>
              <a:defRPr/>
            </a:pPr>
            <a:endParaRPr lang="en-US" altLang="en-US">
              <a:solidFill>
                <a:srgbClr val="000000"/>
              </a:solidFill>
            </a:endParaRPr>
          </a:p>
        </p:txBody>
      </p:sp>
      <p:sp>
        <p:nvSpPr>
          <p:cNvPr id="8" name="Rectangle 8"/>
          <p:cNvSpPr>
            <a:spLocks noGrp="1" noChangeArrowheads="1"/>
          </p:cNvSpPr>
          <p:nvPr>
            <p:ph type="ftr" sz="quarter" idx="11"/>
          </p:nvPr>
        </p:nvSpPr>
        <p:spPr/>
        <p:txBody>
          <a:bodyPr/>
          <a:lstStyle>
            <a:lvl1pPr>
              <a:defRPr/>
            </a:lvl1pPr>
          </a:lstStyle>
          <a:p>
            <a:pPr>
              <a:defRPr/>
            </a:pPr>
            <a:endParaRPr lang="en-US" altLang="en-US">
              <a:solidFill>
                <a:srgbClr val="000000"/>
              </a:solidFill>
            </a:endParaRPr>
          </a:p>
        </p:txBody>
      </p:sp>
      <p:sp>
        <p:nvSpPr>
          <p:cNvPr id="9" name="Rectangle 9"/>
          <p:cNvSpPr>
            <a:spLocks noGrp="1" noChangeArrowheads="1"/>
          </p:cNvSpPr>
          <p:nvPr>
            <p:ph type="sldNum" sz="quarter" idx="12"/>
          </p:nvPr>
        </p:nvSpPr>
        <p:spPr/>
        <p:txBody>
          <a:bodyPr/>
          <a:lstStyle>
            <a:lvl1pPr>
              <a:defRPr/>
            </a:lvl1pPr>
          </a:lstStyle>
          <a:p>
            <a:pPr>
              <a:defRPr/>
            </a:pPr>
            <a:fld id="{87E9B883-F3A7-4BDC-ABD8-C82E1BE07AA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384411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473F9616-0193-44E6-AB77-01C6C1DC1AC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8843400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265F5DE9-15CE-46D7-AAE4-E34AC4B637F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398221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81917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9"/>
          <p:cNvSpPr>
            <a:spLocks noGrp="1" noChangeArrowheads="1"/>
          </p:cNvSpPr>
          <p:nvPr>
            <p:ph type="sldNum" sz="quarter" idx="12"/>
          </p:nvPr>
        </p:nvSpPr>
        <p:spPr>
          <a:ln/>
        </p:spPr>
        <p:txBody>
          <a:bodyPr/>
          <a:lstStyle>
            <a:lvl1pPr>
              <a:defRPr/>
            </a:lvl1pPr>
          </a:lstStyle>
          <a:p>
            <a:pPr>
              <a:defRPr/>
            </a:pPr>
            <a:fld id="{02094829-3141-4EDF-B473-2E176793E4B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9166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4E7C87A0-A7DD-4EAE-A3AF-11592B9EB570}" type="datetimeFigureOut">
              <a:rPr lang="en-US" smtClean="0"/>
              <a:t>3/31/2017</a:t>
            </a:fld>
            <a:endParaRPr lang="en-US"/>
          </a:p>
        </p:txBody>
      </p:sp>
      <p:sp>
        <p:nvSpPr>
          <p:cNvPr id="20" name="Slide Number Placeholder 19"/>
          <p:cNvSpPr>
            <a:spLocks noGrp="1"/>
          </p:cNvSpPr>
          <p:nvPr>
            <p:ph type="sldNum" sz="quarter" idx="11"/>
          </p:nvPr>
        </p:nvSpPr>
        <p:spPr/>
        <p:txBody>
          <a:bodyPr/>
          <a:lstStyle/>
          <a:p>
            <a:fld id="{9940CF69-1106-4719-B7F6-994359CD6E26}"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9"/>
          <p:cNvSpPr>
            <a:spLocks noGrp="1" noChangeArrowheads="1"/>
          </p:cNvSpPr>
          <p:nvPr>
            <p:ph type="sldNum" sz="quarter" idx="12"/>
          </p:nvPr>
        </p:nvSpPr>
        <p:spPr>
          <a:ln/>
        </p:spPr>
        <p:txBody>
          <a:bodyPr/>
          <a:lstStyle>
            <a:lvl1pPr>
              <a:defRPr/>
            </a:lvl1pPr>
          </a:lstStyle>
          <a:p>
            <a:pPr>
              <a:defRPr/>
            </a:pPr>
            <a:fld id="{E33D8D90-78BE-4A00-A233-563C9A5417B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724538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9"/>
          <p:cNvSpPr>
            <a:spLocks noGrp="1" noChangeArrowheads="1"/>
          </p:cNvSpPr>
          <p:nvPr>
            <p:ph type="sldNum" sz="quarter" idx="12"/>
          </p:nvPr>
        </p:nvSpPr>
        <p:spPr>
          <a:ln/>
        </p:spPr>
        <p:txBody>
          <a:bodyPr/>
          <a:lstStyle>
            <a:lvl1pPr>
              <a:defRPr/>
            </a:lvl1pPr>
          </a:lstStyle>
          <a:p>
            <a:pPr>
              <a:defRPr/>
            </a:pPr>
            <a:fld id="{EDD43BBD-2684-4C25-A533-754B7D22B92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580146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DDAEFD07-AB91-47B9-9944-63B922F3602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672596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9"/>
          <p:cNvSpPr>
            <a:spLocks noGrp="1" noChangeArrowheads="1"/>
          </p:cNvSpPr>
          <p:nvPr>
            <p:ph type="sldNum" sz="quarter" idx="12"/>
          </p:nvPr>
        </p:nvSpPr>
        <p:spPr>
          <a:ln/>
        </p:spPr>
        <p:txBody>
          <a:bodyPr/>
          <a:lstStyle>
            <a:lvl1pPr>
              <a:defRPr/>
            </a:lvl1pPr>
          </a:lstStyle>
          <a:p>
            <a:pPr>
              <a:defRPr/>
            </a:pPr>
            <a:fld id="{C00E16A6-5538-4611-9F82-72395FE4BA5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489254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5957F78E-7E13-4427-98EA-448A402A2CC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8713177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29827B1E-F8E8-4CD2-BA5A-9A611176AB4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043756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8361273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6" name="Text Box 9"/>
          <p:cNvSpPr txBox="1">
            <a:spLocks noChangeArrowheads="1"/>
          </p:cNvSpPr>
          <p:nvPr/>
        </p:nvSpPr>
        <p:spPr bwMode="auto">
          <a:xfrm>
            <a:off x="1524000" y="58674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fontAlgn="base">
              <a:spcBef>
                <a:spcPct val="50000"/>
              </a:spcBef>
              <a:spcAft>
                <a:spcPct val="0"/>
              </a:spcAft>
              <a:defRPr/>
            </a:pPr>
            <a:endParaRPr lang="en-US" altLang="en-US" sz="1800" smtClean="0">
              <a:solidFill>
                <a:srgbClr val="000000"/>
              </a:solidFill>
              <a:latin typeface="Arial" charset="0"/>
            </a:endParaRPr>
          </a:p>
        </p:txBody>
      </p:sp>
      <p:sp>
        <p:nvSpPr>
          <p:cNvPr id="17410"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en-US" noProof="0" smtClean="0"/>
              <a:t>Click to edit Master title style</a:t>
            </a:r>
          </a:p>
        </p:txBody>
      </p:sp>
      <p:sp>
        <p:nvSpPr>
          <p:cNvPr id="1741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en-US" noProof="0" smtClean="0"/>
              <a:t>Click to edit Master subtitle style</a:t>
            </a:r>
          </a:p>
        </p:txBody>
      </p:sp>
      <p:sp>
        <p:nvSpPr>
          <p:cNvPr id="7" name="Rectangle 4"/>
          <p:cNvSpPr>
            <a:spLocks noGrp="1" noChangeArrowheads="1"/>
          </p:cNvSpPr>
          <p:nvPr>
            <p:ph type="dt" sz="half" idx="10"/>
          </p:nvPr>
        </p:nvSpPr>
        <p:spPr>
          <a:xfrm>
            <a:off x="609600" y="6096000"/>
            <a:ext cx="2362200" cy="457200"/>
          </a:xfrm>
        </p:spPr>
        <p:txBody>
          <a:bodyPr/>
          <a:lstStyle>
            <a:lvl1pPr eaLnBrk="0" hangingPunct="0">
              <a:defRPr sz="1400"/>
            </a:lvl1pPr>
          </a:lstStyle>
          <a:p>
            <a:pPr>
              <a:defRPr/>
            </a:pPr>
            <a:r>
              <a:rPr lang="en-US" altLang="en-US"/>
              <a:t>Quantum  Performance Systems</a:t>
            </a:r>
          </a:p>
        </p:txBody>
      </p:sp>
      <p:sp>
        <p:nvSpPr>
          <p:cNvPr id="8" name="Rectangle 5"/>
          <p:cNvSpPr>
            <a:spLocks noGrp="1" noChangeArrowheads="1"/>
          </p:cNvSpPr>
          <p:nvPr>
            <p:ph type="ftr" sz="quarter" idx="11"/>
          </p:nvPr>
        </p:nvSpPr>
        <p:spPr>
          <a:xfrm>
            <a:off x="3124200" y="6243638"/>
            <a:ext cx="2895600" cy="457200"/>
          </a:xfrm>
        </p:spPr>
        <p:txBody>
          <a:bodyPr/>
          <a:lstStyle>
            <a:lvl1pPr eaLnBrk="0" hangingPunct="0">
              <a:defRPr/>
            </a:lvl1pPr>
          </a:lstStyle>
          <a:p>
            <a:pPr>
              <a:defRPr/>
            </a:pPr>
            <a:endParaRPr lang="en-US" altLang="en-US"/>
          </a:p>
        </p:txBody>
      </p:sp>
      <p:sp>
        <p:nvSpPr>
          <p:cNvPr id="9" name="Rectangle 6"/>
          <p:cNvSpPr>
            <a:spLocks noGrp="1" noChangeArrowheads="1"/>
          </p:cNvSpPr>
          <p:nvPr>
            <p:ph type="sldNum" sz="quarter" idx="12"/>
          </p:nvPr>
        </p:nvSpPr>
        <p:spPr/>
        <p:txBody>
          <a:bodyPr/>
          <a:lstStyle>
            <a:lvl1pPr eaLnBrk="0" hangingPunct="0">
              <a:defRPr/>
            </a:lvl1pPr>
          </a:lstStyle>
          <a:p>
            <a:pPr>
              <a:defRPr/>
            </a:pPr>
            <a:fld id="{4D6AF721-B713-4E33-B979-41641BE93438}" type="slidenum">
              <a:rPr lang="en-US" altLang="en-US"/>
              <a:pPr>
                <a:defRPr/>
              </a:pPr>
              <a:t>‹#›</a:t>
            </a:fld>
            <a:endParaRPr lang="en-US" altLang="en-US"/>
          </a:p>
        </p:txBody>
      </p:sp>
    </p:spTree>
    <p:extLst>
      <p:ext uri="{BB962C8B-B14F-4D97-AF65-F5344CB8AC3E}">
        <p14:creationId xmlns:p14="http://schemas.microsoft.com/office/powerpoint/2010/main" val="19947164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vl1pPr>
          </a:lstStyle>
          <a:p>
            <a:pPr>
              <a:defRPr/>
            </a:pPr>
            <a:endParaRPr lang="en-US" altLang="en-US"/>
          </a:p>
        </p:txBody>
      </p:sp>
      <p:sp>
        <p:nvSpPr>
          <p:cNvPr id="5" name="Footer Placeholder 4"/>
          <p:cNvSpPr>
            <a:spLocks noGrp="1"/>
          </p:cNvSpPr>
          <p:nvPr>
            <p:ph type="ftr" sz="quarter" idx="11"/>
          </p:nvPr>
        </p:nvSpPr>
        <p:spPr/>
        <p:txBody>
          <a:bodyPr/>
          <a:lstStyle>
            <a:lvl1pPr eaLnBrk="0" hangingPunct="0">
              <a:defRPr/>
            </a:lvl1pPr>
          </a:lstStyle>
          <a:p>
            <a:pPr>
              <a:defRPr/>
            </a:pPr>
            <a:endParaRPr lang="en-US" altLang="en-US"/>
          </a:p>
        </p:txBody>
      </p:sp>
      <p:sp>
        <p:nvSpPr>
          <p:cNvPr id="6" name="Slide Number Placeholder 5"/>
          <p:cNvSpPr>
            <a:spLocks noGrp="1"/>
          </p:cNvSpPr>
          <p:nvPr>
            <p:ph type="sldNum" sz="quarter" idx="12"/>
          </p:nvPr>
        </p:nvSpPr>
        <p:spPr/>
        <p:txBody>
          <a:bodyPr/>
          <a:lstStyle>
            <a:lvl1pPr eaLnBrk="0" hangingPunct="0">
              <a:defRPr/>
            </a:lvl1pPr>
          </a:lstStyle>
          <a:p>
            <a:pPr>
              <a:defRPr/>
            </a:pPr>
            <a:fld id="{4DA3817E-C758-4127-836B-F56D001F910E}" type="slidenum">
              <a:rPr lang="en-US" altLang="en-US"/>
              <a:pPr>
                <a:defRPr/>
              </a:pPr>
              <a:t>‹#›</a:t>
            </a:fld>
            <a:endParaRPr lang="en-US" altLang="en-US"/>
          </a:p>
        </p:txBody>
      </p:sp>
    </p:spTree>
    <p:extLst>
      <p:ext uri="{BB962C8B-B14F-4D97-AF65-F5344CB8AC3E}">
        <p14:creationId xmlns:p14="http://schemas.microsoft.com/office/powerpoint/2010/main" val="31897566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hangingPunct="0">
              <a:defRPr/>
            </a:lvl1pPr>
          </a:lstStyle>
          <a:p>
            <a:pPr>
              <a:defRPr/>
            </a:pPr>
            <a:endParaRPr lang="en-US" altLang="en-US"/>
          </a:p>
        </p:txBody>
      </p:sp>
      <p:sp>
        <p:nvSpPr>
          <p:cNvPr id="5" name="Footer Placeholder 4"/>
          <p:cNvSpPr>
            <a:spLocks noGrp="1"/>
          </p:cNvSpPr>
          <p:nvPr>
            <p:ph type="ftr" sz="quarter" idx="11"/>
          </p:nvPr>
        </p:nvSpPr>
        <p:spPr/>
        <p:txBody>
          <a:bodyPr/>
          <a:lstStyle>
            <a:lvl1pPr eaLnBrk="0" hangingPunct="0">
              <a:defRPr/>
            </a:lvl1pPr>
          </a:lstStyle>
          <a:p>
            <a:pPr>
              <a:defRPr/>
            </a:pPr>
            <a:endParaRPr lang="en-US" altLang="en-US"/>
          </a:p>
        </p:txBody>
      </p:sp>
      <p:sp>
        <p:nvSpPr>
          <p:cNvPr id="6" name="Slide Number Placeholder 5"/>
          <p:cNvSpPr>
            <a:spLocks noGrp="1"/>
          </p:cNvSpPr>
          <p:nvPr>
            <p:ph type="sldNum" sz="quarter" idx="12"/>
          </p:nvPr>
        </p:nvSpPr>
        <p:spPr/>
        <p:txBody>
          <a:bodyPr/>
          <a:lstStyle>
            <a:lvl1pPr eaLnBrk="0" hangingPunct="0">
              <a:defRPr/>
            </a:lvl1pPr>
          </a:lstStyle>
          <a:p>
            <a:pPr>
              <a:defRPr/>
            </a:pPr>
            <a:fld id="{7BDA073F-75F6-42CF-8FBB-67E2C10945A8}" type="slidenum">
              <a:rPr lang="en-US" altLang="en-US"/>
              <a:pPr>
                <a:defRPr/>
              </a:pPr>
              <a:t>‹#›</a:t>
            </a:fld>
            <a:endParaRPr lang="en-US" altLang="en-US"/>
          </a:p>
        </p:txBody>
      </p:sp>
    </p:spTree>
    <p:extLst>
      <p:ext uri="{BB962C8B-B14F-4D97-AF65-F5344CB8AC3E}">
        <p14:creationId xmlns:p14="http://schemas.microsoft.com/office/powerpoint/2010/main" val="25274451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hangingPunct="0">
              <a:defRPr/>
            </a:lvl1pPr>
          </a:lstStyle>
          <a:p>
            <a:pPr>
              <a:defRPr/>
            </a:pPr>
            <a:endParaRPr lang="en-US" altLang="en-US"/>
          </a:p>
        </p:txBody>
      </p:sp>
      <p:sp>
        <p:nvSpPr>
          <p:cNvPr id="6" name="Footer Placeholder 5"/>
          <p:cNvSpPr>
            <a:spLocks noGrp="1"/>
          </p:cNvSpPr>
          <p:nvPr>
            <p:ph type="ftr" sz="quarter" idx="11"/>
          </p:nvPr>
        </p:nvSpPr>
        <p:spPr/>
        <p:txBody>
          <a:bodyPr/>
          <a:lstStyle>
            <a:lvl1pPr eaLnBrk="0" hangingPunct="0">
              <a:defRPr/>
            </a:lvl1pPr>
          </a:lstStyle>
          <a:p>
            <a:pPr>
              <a:defRPr/>
            </a:pPr>
            <a:endParaRPr lang="en-US" altLang="en-US"/>
          </a:p>
        </p:txBody>
      </p:sp>
      <p:sp>
        <p:nvSpPr>
          <p:cNvPr id="7" name="Slide Number Placeholder 6"/>
          <p:cNvSpPr>
            <a:spLocks noGrp="1"/>
          </p:cNvSpPr>
          <p:nvPr>
            <p:ph type="sldNum" sz="quarter" idx="12"/>
          </p:nvPr>
        </p:nvSpPr>
        <p:spPr/>
        <p:txBody>
          <a:bodyPr/>
          <a:lstStyle>
            <a:lvl1pPr eaLnBrk="0" hangingPunct="0">
              <a:defRPr/>
            </a:lvl1pPr>
          </a:lstStyle>
          <a:p>
            <a:pPr>
              <a:defRPr/>
            </a:pPr>
            <a:fld id="{DAB6542B-2C64-46F8-A0E1-02E99894FC00}" type="slidenum">
              <a:rPr lang="en-US" altLang="en-US"/>
              <a:pPr>
                <a:defRPr/>
              </a:pPr>
              <a:t>‹#›</a:t>
            </a:fld>
            <a:endParaRPr lang="en-US" altLang="en-US"/>
          </a:p>
        </p:txBody>
      </p:sp>
    </p:spTree>
    <p:extLst>
      <p:ext uri="{BB962C8B-B14F-4D97-AF65-F5344CB8AC3E}">
        <p14:creationId xmlns:p14="http://schemas.microsoft.com/office/powerpoint/2010/main" val="1673559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4E7C87A0-A7DD-4EAE-A3AF-11592B9EB570}" type="datetimeFigureOut">
              <a:rPr lang="en-US" smtClean="0"/>
              <a:t>3/31/2017</a:t>
            </a:fld>
            <a:endParaRPr lang="en-US"/>
          </a:p>
        </p:txBody>
      </p:sp>
      <p:sp>
        <p:nvSpPr>
          <p:cNvPr id="25" name="Slide Number Placeholder 24"/>
          <p:cNvSpPr>
            <a:spLocks noGrp="1"/>
          </p:cNvSpPr>
          <p:nvPr>
            <p:ph type="sldNum" sz="quarter" idx="16"/>
          </p:nvPr>
        </p:nvSpPr>
        <p:spPr/>
        <p:txBody>
          <a:bodyPr/>
          <a:lstStyle/>
          <a:p>
            <a:fld id="{9940CF69-1106-4719-B7F6-994359CD6E26}"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hangingPunct="0">
              <a:defRPr/>
            </a:lvl1pPr>
          </a:lstStyle>
          <a:p>
            <a:pPr>
              <a:defRPr/>
            </a:pPr>
            <a:endParaRPr lang="en-US" altLang="en-US"/>
          </a:p>
        </p:txBody>
      </p:sp>
      <p:sp>
        <p:nvSpPr>
          <p:cNvPr id="8" name="Footer Placeholder 7"/>
          <p:cNvSpPr>
            <a:spLocks noGrp="1"/>
          </p:cNvSpPr>
          <p:nvPr>
            <p:ph type="ftr" sz="quarter" idx="11"/>
          </p:nvPr>
        </p:nvSpPr>
        <p:spPr/>
        <p:txBody>
          <a:bodyPr/>
          <a:lstStyle>
            <a:lvl1pPr eaLnBrk="0" hangingPunct="0">
              <a:defRPr/>
            </a:lvl1pPr>
          </a:lstStyle>
          <a:p>
            <a:pPr>
              <a:defRPr/>
            </a:pPr>
            <a:endParaRPr lang="en-US" altLang="en-US"/>
          </a:p>
        </p:txBody>
      </p:sp>
      <p:sp>
        <p:nvSpPr>
          <p:cNvPr id="9" name="Slide Number Placeholder 8"/>
          <p:cNvSpPr>
            <a:spLocks noGrp="1"/>
          </p:cNvSpPr>
          <p:nvPr>
            <p:ph type="sldNum" sz="quarter" idx="12"/>
          </p:nvPr>
        </p:nvSpPr>
        <p:spPr/>
        <p:txBody>
          <a:bodyPr/>
          <a:lstStyle>
            <a:lvl1pPr eaLnBrk="0" hangingPunct="0">
              <a:defRPr/>
            </a:lvl1pPr>
          </a:lstStyle>
          <a:p>
            <a:pPr>
              <a:defRPr/>
            </a:pPr>
            <a:fld id="{7247C07B-DFC5-4D49-A32E-155FC6B44C52}" type="slidenum">
              <a:rPr lang="en-US" altLang="en-US"/>
              <a:pPr>
                <a:defRPr/>
              </a:pPr>
              <a:t>‹#›</a:t>
            </a:fld>
            <a:endParaRPr lang="en-US" altLang="en-US"/>
          </a:p>
        </p:txBody>
      </p:sp>
    </p:spTree>
    <p:extLst>
      <p:ext uri="{BB962C8B-B14F-4D97-AF65-F5344CB8AC3E}">
        <p14:creationId xmlns:p14="http://schemas.microsoft.com/office/powerpoint/2010/main" val="42429445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hangingPunct="0">
              <a:defRPr/>
            </a:lvl1pPr>
          </a:lstStyle>
          <a:p>
            <a:pPr>
              <a:defRPr/>
            </a:pPr>
            <a:endParaRPr lang="en-US" altLang="en-US"/>
          </a:p>
        </p:txBody>
      </p:sp>
      <p:sp>
        <p:nvSpPr>
          <p:cNvPr id="4" name="Footer Placeholder 3"/>
          <p:cNvSpPr>
            <a:spLocks noGrp="1"/>
          </p:cNvSpPr>
          <p:nvPr>
            <p:ph type="ftr" sz="quarter" idx="11"/>
          </p:nvPr>
        </p:nvSpPr>
        <p:spPr/>
        <p:txBody>
          <a:bodyPr/>
          <a:lstStyle>
            <a:lvl1pPr eaLnBrk="0" hangingPunct="0">
              <a:defRPr/>
            </a:lvl1pPr>
          </a:lstStyle>
          <a:p>
            <a:pPr>
              <a:defRPr/>
            </a:pPr>
            <a:endParaRPr lang="en-US" altLang="en-US"/>
          </a:p>
        </p:txBody>
      </p:sp>
      <p:sp>
        <p:nvSpPr>
          <p:cNvPr id="5" name="Slide Number Placeholder 4"/>
          <p:cNvSpPr>
            <a:spLocks noGrp="1"/>
          </p:cNvSpPr>
          <p:nvPr>
            <p:ph type="sldNum" sz="quarter" idx="12"/>
          </p:nvPr>
        </p:nvSpPr>
        <p:spPr/>
        <p:txBody>
          <a:bodyPr/>
          <a:lstStyle>
            <a:lvl1pPr eaLnBrk="0" hangingPunct="0">
              <a:defRPr/>
            </a:lvl1pPr>
          </a:lstStyle>
          <a:p>
            <a:pPr>
              <a:defRPr/>
            </a:pPr>
            <a:fld id="{E98976C0-786A-4CD7-865A-F723D6717AE8}" type="slidenum">
              <a:rPr lang="en-US" altLang="en-US"/>
              <a:pPr>
                <a:defRPr/>
              </a:pPr>
              <a:t>‹#›</a:t>
            </a:fld>
            <a:endParaRPr lang="en-US" altLang="en-US"/>
          </a:p>
        </p:txBody>
      </p:sp>
    </p:spTree>
    <p:extLst>
      <p:ext uri="{BB962C8B-B14F-4D97-AF65-F5344CB8AC3E}">
        <p14:creationId xmlns:p14="http://schemas.microsoft.com/office/powerpoint/2010/main" val="1132612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hangingPunct="0">
              <a:defRPr/>
            </a:lvl1pPr>
          </a:lstStyle>
          <a:p>
            <a:pPr>
              <a:defRPr/>
            </a:pPr>
            <a:endParaRPr lang="en-US" altLang="en-US"/>
          </a:p>
        </p:txBody>
      </p:sp>
      <p:sp>
        <p:nvSpPr>
          <p:cNvPr id="3" name="Footer Placeholder 2"/>
          <p:cNvSpPr>
            <a:spLocks noGrp="1"/>
          </p:cNvSpPr>
          <p:nvPr>
            <p:ph type="ftr" sz="quarter" idx="11"/>
          </p:nvPr>
        </p:nvSpPr>
        <p:spPr/>
        <p:txBody>
          <a:bodyPr/>
          <a:lstStyle>
            <a:lvl1pPr eaLnBrk="0" hangingPunct="0">
              <a:defRPr/>
            </a:lvl1pPr>
          </a:lstStyle>
          <a:p>
            <a:pPr>
              <a:defRPr/>
            </a:pPr>
            <a:endParaRPr lang="en-US" altLang="en-US"/>
          </a:p>
        </p:txBody>
      </p:sp>
      <p:sp>
        <p:nvSpPr>
          <p:cNvPr id="4" name="Slide Number Placeholder 3"/>
          <p:cNvSpPr>
            <a:spLocks noGrp="1"/>
          </p:cNvSpPr>
          <p:nvPr>
            <p:ph type="sldNum" sz="quarter" idx="12"/>
          </p:nvPr>
        </p:nvSpPr>
        <p:spPr/>
        <p:txBody>
          <a:bodyPr/>
          <a:lstStyle>
            <a:lvl1pPr eaLnBrk="0" hangingPunct="0">
              <a:defRPr/>
            </a:lvl1pPr>
          </a:lstStyle>
          <a:p>
            <a:pPr>
              <a:defRPr/>
            </a:pPr>
            <a:fld id="{4F7FEBEF-C6DC-4145-88CE-94AFDFA66BFB}" type="slidenum">
              <a:rPr lang="en-US" altLang="en-US"/>
              <a:pPr>
                <a:defRPr/>
              </a:pPr>
              <a:t>‹#›</a:t>
            </a:fld>
            <a:endParaRPr lang="en-US" altLang="en-US"/>
          </a:p>
        </p:txBody>
      </p:sp>
    </p:spTree>
    <p:extLst>
      <p:ext uri="{BB962C8B-B14F-4D97-AF65-F5344CB8AC3E}">
        <p14:creationId xmlns:p14="http://schemas.microsoft.com/office/powerpoint/2010/main" val="31062949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vl1pPr>
          </a:lstStyle>
          <a:p>
            <a:pPr>
              <a:defRPr/>
            </a:pPr>
            <a:endParaRPr lang="en-US" altLang="en-US"/>
          </a:p>
        </p:txBody>
      </p:sp>
      <p:sp>
        <p:nvSpPr>
          <p:cNvPr id="6" name="Footer Placeholder 5"/>
          <p:cNvSpPr>
            <a:spLocks noGrp="1"/>
          </p:cNvSpPr>
          <p:nvPr>
            <p:ph type="ftr" sz="quarter" idx="11"/>
          </p:nvPr>
        </p:nvSpPr>
        <p:spPr/>
        <p:txBody>
          <a:bodyPr/>
          <a:lstStyle>
            <a:lvl1pPr eaLnBrk="0" hangingPunct="0">
              <a:defRPr/>
            </a:lvl1pPr>
          </a:lstStyle>
          <a:p>
            <a:pPr>
              <a:defRPr/>
            </a:pPr>
            <a:endParaRPr lang="en-US" altLang="en-US"/>
          </a:p>
        </p:txBody>
      </p:sp>
      <p:sp>
        <p:nvSpPr>
          <p:cNvPr id="7" name="Slide Number Placeholder 6"/>
          <p:cNvSpPr>
            <a:spLocks noGrp="1"/>
          </p:cNvSpPr>
          <p:nvPr>
            <p:ph type="sldNum" sz="quarter" idx="12"/>
          </p:nvPr>
        </p:nvSpPr>
        <p:spPr/>
        <p:txBody>
          <a:bodyPr/>
          <a:lstStyle>
            <a:lvl1pPr eaLnBrk="0" hangingPunct="0">
              <a:defRPr/>
            </a:lvl1pPr>
          </a:lstStyle>
          <a:p>
            <a:pPr>
              <a:defRPr/>
            </a:pPr>
            <a:fld id="{A45223DF-EDD1-4962-AAF8-400AEC920144}" type="slidenum">
              <a:rPr lang="en-US" altLang="en-US"/>
              <a:pPr>
                <a:defRPr/>
              </a:pPr>
              <a:t>‹#›</a:t>
            </a:fld>
            <a:endParaRPr lang="en-US" altLang="en-US"/>
          </a:p>
        </p:txBody>
      </p:sp>
    </p:spTree>
    <p:extLst>
      <p:ext uri="{BB962C8B-B14F-4D97-AF65-F5344CB8AC3E}">
        <p14:creationId xmlns:p14="http://schemas.microsoft.com/office/powerpoint/2010/main" val="14471467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hangingPunct="0">
              <a:defRPr/>
            </a:lvl1pPr>
          </a:lstStyle>
          <a:p>
            <a:pPr>
              <a:defRPr/>
            </a:pPr>
            <a:endParaRPr lang="en-US" altLang="en-US"/>
          </a:p>
        </p:txBody>
      </p:sp>
      <p:sp>
        <p:nvSpPr>
          <p:cNvPr id="6" name="Footer Placeholder 5"/>
          <p:cNvSpPr>
            <a:spLocks noGrp="1"/>
          </p:cNvSpPr>
          <p:nvPr>
            <p:ph type="ftr" sz="quarter" idx="11"/>
          </p:nvPr>
        </p:nvSpPr>
        <p:spPr/>
        <p:txBody>
          <a:bodyPr/>
          <a:lstStyle>
            <a:lvl1pPr eaLnBrk="0" hangingPunct="0">
              <a:defRPr/>
            </a:lvl1pPr>
          </a:lstStyle>
          <a:p>
            <a:pPr>
              <a:defRPr/>
            </a:pPr>
            <a:endParaRPr lang="en-US" altLang="en-US"/>
          </a:p>
        </p:txBody>
      </p:sp>
      <p:sp>
        <p:nvSpPr>
          <p:cNvPr id="7" name="Slide Number Placeholder 6"/>
          <p:cNvSpPr>
            <a:spLocks noGrp="1"/>
          </p:cNvSpPr>
          <p:nvPr>
            <p:ph type="sldNum" sz="quarter" idx="12"/>
          </p:nvPr>
        </p:nvSpPr>
        <p:spPr/>
        <p:txBody>
          <a:bodyPr/>
          <a:lstStyle>
            <a:lvl1pPr eaLnBrk="0" hangingPunct="0">
              <a:defRPr/>
            </a:lvl1pPr>
          </a:lstStyle>
          <a:p>
            <a:pPr>
              <a:defRPr/>
            </a:pPr>
            <a:fld id="{4040BD9C-6282-4B7B-9A11-FF034767D9EA}" type="slidenum">
              <a:rPr lang="en-US" altLang="en-US"/>
              <a:pPr>
                <a:defRPr/>
              </a:pPr>
              <a:t>‹#›</a:t>
            </a:fld>
            <a:endParaRPr lang="en-US" altLang="en-US"/>
          </a:p>
        </p:txBody>
      </p:sp>
    </p:spTree>
    <p:extLst>
      <p:ext uri="{BB962C8B-B14F-4D97-AF65-F5344CB8AC3E}">
        <p14:creationId xmlns:p14="http://schemas.microsoft.com/office/powerpoint/2010/main" val="26755844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vl1pPr>
          </a:lstStyle>
          <a:p>
            <a:pPr>
              <a:defRPr/>
            </a:pPr>
            <a:endParaRPr lang="en-US" altLang="en-US"/>
          </a:p>
        </p:txBody>
      </p:sp>
      <p:sp>
        <p:nvSpPr>
          <p:cNvPr id="5" name="Footer Placeholder 4"/>
          <p:cNvSpPr>
            <a:spLocks noGrp="1"/>
          </p:cNvSpPr>
          <p:nvPr>
            <p:ph type="ftr" sz="quarter" idx="11"/>
          </p:nvPr>
        </p:nvSpPr>
        <p:spPr/>
        <p:txBody>
          <a:bodyPr/>
          <a:lstStyle>
            <a:lvl1pPr eaLnBrk="0" hangingPunct="0">
              <a:defRPr/>
            </a:lvl1pPr>
          </a:lstStyle>
          <a:p>
            <a:pPr>
              <a:defRPr/>
            </a:pPr>
            <a:endParaRPr lang="en-US" altLang="en-US"/>
          </a:p>
        </p:txBody>
      </p:sp>
      <p:sp>
        <p:nvSpPr>
          <p:cNvPr id="6" name="Slide Number Placeholder 5"/>
          <p:cNvSpPr>
            <a:spLocks noGrp="1"/>
          </p:cNvSpPr>
          <p:nvPr>
            <p:ph type="sldNum" sz="quarter" idx="12"/>
          </p:nvPr>
        </p:nvSpPr>
        <p:spPr/>
        <p:txBody>
          <a:bodyPr/>
          <a:lstStyle>
            <a:lvl1pPr eaLnBrk="0" hangingPunct="0">
              <a:defRPr/>
            </a:lvl1pPr>
          </a:lstStyle>
          <a:p>
            <a:pPr>
              <a:defRPr/>
            </a:pPr>
            <a:fld id="{EFB4A364-D33F-4FFA-97F2-12C809929373}" type="slidenum">
              <a:rPr lang="en-US" altLang="en-US"/>
              <a:pPr>
                <a:defRPr/>
              </a:pPr>
              <a:t>‹#›</a:t>
            </a:fld>
            <a:endParaRPr lang="en-US" altLang="en-US"/>
          </a:p>
        </p:txBody>
      </p:sp>
    </p:spTree>
    <p:extLst>
      <p:ext uri="{BB962C8B-B14F-4D97-AF65-F5344CB8AC3E}">
        <p14:creationId xmlns:p14="http://schemas.microsoft.com/office/powerpoint/2010/main" val="35711353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hangingPunct="0">
              <a:defRPr/>
            </a:lvl1pPr>
          </a:lstStyle>
          <a:p>
            <a:pPr>
              <a:defRPr/>
            </a:pPr>
            <a:endParaRPr lang="en-US" altLang="en-US"/>
          </a:p>
        </p:txBody>
      </p:sp>
      <p:sp>
        <p:nvSpPr>
          <p:cNvPr id="5" name="Footer Placeholder 4"/>
          <p:cNvSpPr>
            <a:spLocks noGrp="1"/>
          </p:cNvSpPr>
          <p:nvPr>
            <p:ph type="ftr" sz="quarter" idx="11"/>
          </p:nvPr>
        </p:nvSpPr>
        <p:spPr/>
        <p:txBody>
          <a:bodyPr/>
          <a:lstStyle>
            <a:lvl1pPr eaLnBrk="0" hangingPunct="0">
              <a:defRPr/>
            </a:lvl1pPr>
          </a:lstStyle>
          <a:p>
            <a:pPr>
              <a:defRPr/>
            </a:pPr>
            <a:endParaRPr lang="en-US" altLang="en-US"/>
          </a:p>
        </p:txBody>
      </p:sp>
      <p:sp>
        <p:nvSpPr>
          <p:cNvPr id="6" name="Slide Number Placeholder 5"/>
          <p:cNvSpPr>
            <a:spLocks noGrp="1"/>
          </p:cNvSpPr>
          <p:nvPr>
            <p:ph type="sldNum" sz="quarter" idx="12"/>
          </p:nvPr>
        </p:nvSpPr>
        <p:spPr/>
        <p:txBody>
          <a:bodyPr/>
          <a:lstStyle>
            <a:lvl1pPr eaLnBrk="0" hangingPunct="0">
              <a:defRPr/>
            </a:lvl1pPr>
          </a:lstStyle>
          <a:p>
            <a:pPr>
              <a:defRPr/>
            </a:pPr>
            <a:fld id="{D5E39B1E-A07C-4FFE-9655-D2B9BA374DC3}" type="slidenum">
              <a:rPr lang="en-US" altLang="en-US"/>
              <a:pPr>
                <a:defRPr/>
              </a:pPr>
              <a:t>‹#›</a:t>
            </a:fld>
            <a:endParaRPr lang="en-US" altLang="en-US"/>
          </a:p>
        </p:txBody>
      </p:sp>
    </p:spTree>
    <p:extLst>
      <p:ext uri="{BB962C8B-B14F-4D97-AF65-F5344CB8AC3E}">
        <p14:creationId xmlns:p14="http://schemas.microsoft.com/office/powerpoint/2010/main" val="194942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4E7C87A0-A7DD-4EAE-A3AF-11592B9EB570}" type="datetimeFigureOut">
              <a:rPr lang="en-US" smtClean="0"/>
              <a:t>3/31/2017</a:t>
            </a:fld>
            <a:endParaRPr lang="en-US"/>
          </a:p>
        </p:txBody>
      </p:sp>
      <p:sp>
        <p:nvSpPr>
          <p:cNvPr id="24" name="Slide Number Placeholder 23"/>
          <p:cNvSpPr>
            <a:spLocks noGrp="1"/>
          </p:cNvSpPr>
          <p:nvPr>
            <p:ph type="sldNum" sz="quarter" idx="17"/>
          </p:nvPr>
        </p:nvSpPr>
        <p:spPr/>
        <p:txBody>
          <a:bodyPr/>
          <a:lstStyle/>
          <a:p>
            <a:fld id="{9940CF69-1106-4719-B7F6-994359CD6E26}"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4E7C87A0-A7DD-4EAE-A3AF-11592B9EB570}" type="datetimeFigureOut">
              <a:rPr lang="en-US" smtClean="0"/>
              <a:t>3/31/2017</a:t>
            </a:fld>
            <a:endParaRPr lang="en-US"/>
          </a:p>
        </p:txBody>
      </p:sp>
      <p:sp>
        <p:nvSpPr>
          <p:cNvPr id="14" name="Slide Number Placeholder 13"/>
          <p:cNvSpPr>
            <a:spLocks noGrp="1"/>
          </p:cNvSpPr>
          <p:nvPr>
            <p:ph type="sldNum" sz="quarter" idx="11"/>
          </p:nvPr>
        </p:nvSpPr>
        <p:spPr/>
        <p:txBody>
          <a:bodyPr/>
          <a:lstStyle/>
          <a:p>
            <a:fld id="{9940CF69-1106-4719-B7F6-994359CD6E26}"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4E7C87A0-A7DD-4EAE-A3AF-11592B9EB570}" type="datetimeFigureOut">
              <a:rPr lang="en-US" smtClean="0"/>
              <a:t>3/31/2017</a:t>
            </a:fld>
            <a:endParaRPr lang="en-US"/>
          </a:p>
        </p:txBody>
      </p:sp>
      <p:sp>
        <p:nvSpPr>
          <p:cNvPr id="12" name="Slide Number Placeholder 11"/>
          <p:cNvSpPr>
            <a:spLocks noGrp="1"/>
          </p:cNvSpPr>
          <p:nvPr>
            <p:ph type="sldNum" sz="quarter" idx="11"/>
          </p:nvPr>
        </p:nvSpPr>
        <p:spPr/>
        <p:txBody>
          <a:bodyPr/>
          <a:lstStyle/>
          <a:p>
            <a:fld id="{9940CF69-1106-4719-B7F6-994359CD6E26}"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4E7C87A0-A7DD-4EAE-A3AF-11592B9EB570}" type="datetimeFigureOut">
              <a:rPr lang="en-US" smtClean="0"/>
              <a:t>3/31/2017</a:t>
            </a:fld>
            <a:endParaRPr lang="en-US"/>
          </a:p>
        </p:txBody>
      </p:sp>
      <p:sp>
        <p:nvSpPr>
          <p:cNvPr id="18" name="Slide Number Placeholder 17"/>
          <p:cNvSpPr>
            <a:spLocks noGrp="1"/>
          </p:cNvSpPr>
          <p:nvPr>
            <p:ph type="sldNum" sz="quarter" idx="16"/>
          </p:nvPr>
        </p:nvSpPr>
        <p:spPr/>
        <p:txBody>
          <a:bodyPr/>
          <a:lstStyle/>
          <a:p>
            <a:fld id="{9940CF69-1106-4719-B7F6-994359CD6E26}"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4E7C87A0-A7DD-4EAE-A3AF-11592B9EB570}" type="datetimeFigureOut">
              <a:rPr lang="en-US" smtClean="0"/>
              <a:t>3/31/2017</a:t>
            </a:fld>
            <a:endParaRPr lang="en-US"/>
          </a:p>
        </p:txBody>
      </p:sp>
      <p:sp>
        <p:nvSpPr>
          <p:cNvPr id="20" name="Slide Number Placeholder 19"/>
          <p:cNvSpPr>
            <a:spLocks noGrp="1"/>
          </p:cNvSpPr>
          <p:nvPr>
            <p:ph type="sldNum" sz="quarter" idx="15"/>
          </p:nvPr>
        </p:nvSpPr>
        <p:spPr/>
        <p:txBody>
          <a:bodyPr/>
          <a:lstStyle/>
          <a:p>
            <a:fld id="{9940CF69-1106-4719-B7F6-994359CD6E26}"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4E7C87A0-A7DD-4EAE-A3AF-11592B9EB570}" type="datetimeFigureOut">
              <a:rPr lang="en-US" smtClean="0"/>
              <a:t>3/31/2017</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9940CF69-1106-4719-B7F6-994359CD6E2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762000" y="6400800"/>
            <a:ext cx="8380413" cy="455613"/>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15363" name="Rectangle 3"/>
          <p:cNvSpPr>
            <a:spLocks noGrp="1" noChangeArrowheads="1"/>
          </p:cNvSpPr>
          <p:nvPr>
            <p:ph type="title"/>
          </p:nvPr>
        </p:nvSpPr>
        <p:spPr bwMode="auto">
          <a:xfrm>
            <a:off x="1143000"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1"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12954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5" name="Rectangle 5"/>
          <p:cNvSpPr>
            <a:spLocks noGrp="1" noChangeArrowheads="1"/>
          </p:cNvSpPr>
          <p:nvPr>
            <p:ph type="dt" sz="half" idx="2"/>
          </p:nvPr>
        </p:nvSpPr>
        <p:spPr bwMode="auto">
          <a:xfrm>
            <a:off x="1295400" y="594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l">
              <a:defRPr sz="1400" b="0" smtClean="0">
                <a:solidFill>
                  <a:schemeClr val="tx1"/>
                </a:solidFill>
                <a:latin typeface="Times New Roman" pitchFamily="18" charset="0"/>
              </a:defRPr>
            </a:lvl1pPr>
          </a:lstStyle>
          <a:p>
            <a:pPr eaLnBrk="0" fontAlgn="base" hangingPunct="0">
              <a:spcBef>
                <a:spcPct val="0"/>
              </a:spcBef>
              <a:spcAft>
                <a:spcPct val="0"/>
              </a:spcAft>
              <a:defRPr/>
            </a:pPr>
            <a:endParaRPr lang="en-US" altLang="en-US">
              <a:solidFill>
                <a:srgbClr val="EAEAEA"/>
              </a:solidFill>
            </a:endParaRPr>
          </a:p>
        </p:txBody>
      </p:sp>
      <p:sp>
        <p:nvSpPr>
          <p:cNvPr id="15366" name="Rectangle 6"/>
          <p:cNvSpPr>
            <a:spLocks noGrp="1" noChangeArrowheads="1"/>
          </p:cNvSpPr>
          <p:nvPr>
            <p:ph type="ftr" sz="quarter" idx="3"/>
          </p:nvPr>
        </p:nvSpPr>
        <p:spPr bwMode="auto">
          <a:xfrm>
            <a:off x="3733800" y="5943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b="0" smtClean="0">
                <a:solidFill>
                  <a:schemeClr val="tx1"/>
                </a:solidFill>
                <a:latin typeface="Times New Roman" pitchFamily="18" charset="0"/>
              </a:defRPr>
            </a:lvl1pPr>
          </a:lstStyle>
          <a:p>
            <a:pPr algn="ctr" eaLnBrk="0" fontAlgn="base" hangingPunct="0">
              <a:spcBef>
                <a:spcPct val="0"/>
              </a:spcBef>
              <a:spcAft>
                <a:spcPct val="0"/>
              </a:spcAft>
              <a:defRPr/>
            </a:pPr>
            <a:endParaRPr lang="en-US" altLang="en-US">
              <a:solidFill>
                <a:srgbClr val="EAEAEA"/>
              </a:solidFill>
            </a:endParaRPr>
          </a:p>
        </p:txBody>
      </p:sp>
      <p:sp>
        <p:nvSpPr>
          <p:cNvPr id="15367" name="Rectangle 7"/>
          <p:cNvSpPr>
            <a:spLocks noGrp="1" noChangeArrowheads="1"/>
          </p:cNvSpPr>
          <p:nvPr>
            <p:ph type="sldNum" sz="quarter" idx="4"/>
          </p:nvPr>
        </p:nvSpPr>
        <p:spPr bwMode="auto">
          <a:xfrm>
            <a:off x="7162800" y="5943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b="0" smtClean="0">
                <a:solidFill>
                  <a:schemeClr val="tx1"/>
                </a:solidFill>
                <a:latin typeface="Times New Roman" pitchFamily="18" charset="0"/>
              </a:defRPr>
            </a:lvl1pPr>
          </a:lstStyle>
          <a:p>
            <a:pPr eaLnBrk="0" fontAlgn="base" hangingPunct="0">
              <a:spcBef>
                <a:spcPct val="0"/>
              </a:spcBef>
              <a:spcAft>
                <a:spcPct val="0"/>
              </a:spcAft>
              <a:defRPr/>
            </a:pPr>
            <a:fld id="{3FBD435B-1E9A-4E25-BCE5-AE192F38DE34}" type="slidenum">
              <a:rPr lang="en-US" altLang="en-US">
                <a:solidFill>
                  <a:srgbClr val="EAEAEA"/>
                </a:solidFill>
              </a:rPr>
              <a:pPr eaLnBrk="0" fontAlgn="base" hangingPunct="0">
                <a:spcBef>
                  <a:spcPct val="0"/>
                </a:spcBef>
                <a:spcAft>
                  <a:spcPct val="0"/>
                </a:spcAft>
                <a:defRPr/>
              </a:pPr>
              <a:t>‹#›</a:t>
            </a:fld>
            <a:endParaRPr lang="en-US" altLang="en-US">
              <a:solidFill>
                <a:srgbClr val="EAEAEA"/>
              </a:solidFill>
            </a:endParaRPr>
          </a:p>
        </p:txBody>
      </p:sp>
      <p:grpSp>
        <p:nvGrpSpPr>
          <p:cNvPr id="1032" name="Group 8"/>
          <p:cNvGrpSpPr>
            <a:grpSpLocks/>
          </p:cNvGrpSpPr>
          <p:nvPr/>
        </p:nvGrpSpPr>
        <p:grpSpPr bwMode="auto">
          <a:xfrm>
            <a:off x="0" y="0"/>
            <a:ext cx="1066800" cy="6856413"/>
            <a:chOff x="0" y="0"/>
            <a:chExt cx="672" cy="4319"/>
          </a:xfrm>
        </p:grpSpPr>
        <p:grpSp>
          <p:nvGrpSpPr>
            <p:cNvPr id="1034" name="Group 9"/>
            <p:cNvGrpSpPr>
              <a:grpSpLocks/>
            </p:cNvGrpSpPr>
            <p:nvPr/>
          </p:nvGrpSpPr>
          <p:grpSpPr bwMode="auto">
            <a:xfrm>
              <a:off x="0" y="0"/>
              <a:ext cx="599" cy="4319"/>
              <a:chOff x="0" y="0"/>
              <a:chExt cx="599" cy="4319"/>
            </a:xfrm>
          </p:grpSpPr>
          <p:sp>
            <p:nvSpPr>
              <p:cNvPr id="1037" name="Rectangle 10" descr="Denim"/>
              <p:cNvSpPr>
                <a:spLocks noChangeArrowheads="1"/>
              </p:cNvSpPr>
              <p:nvPr/>
            </p:nvSpPr>
            <p:spPr bwMode="auto">
              <a:xfrm>
                <a:off x="0" y="0"/>
                <a:ext cx="476" cy="4319"/>
              </a:xfrm>
              <a:prstGeom prst="rect">
                <a:avLst/>
              </a:prstGeom>
              <a:blipFill dpi="0" rotWithShape="0">
                <a:blip r:embed="rId1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1038" name="Rectangle 11"/>
              <p:cNvSpPr>
                <a:spLocks noChangeArrowheads="1"/>
              </p:cNvSpPr>
              <p:nvPr/>
            </p:nvSpPr>
            <p:spPr bwMode="auto">
              <a:xfrm>
                <a:off x="119" y="240"/>
                <a:ext cx="357" cy="2064"/>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1039" name="Rectangle 12"/>
              <p:cNvSpPr>
                <a:spLocks noChangeArrowheads="1"/>
              </p:cNvSpPr>
              <p:nvPr/>
            </p:nvSpPr>
            <p:spPr bwMode="auto">
              <a:xfrm>
                <a:off x="0" y="960"/>
                <a:ext cx="476" cy="528"/>
              </a:xfrm>
              <a:prstGeom prst="rect">
                <a:avLst/>
              </a:prstGeom>
              <a:solidFill>
                <a:schemeClr val="fo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040" name="Rectangle 13"/>
              <p:cNvSpPr>
                <a:spLocks noChangeArrowheads="1"/>
              </p:cNvSpPr>
              <p:nvPr/>
            </p:nvSpPr>
            <p:spPr bwMode="auto">
              <a:xfrm>
                <a:off x="297" y="432"/>
                <a:ext cx="89" cy="3792"/>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1041" name="Rectangle 14"/>
              <p:cNvSpPr>
                <a:spLocks noChangeArrowheads="1"/>
              </p:cNvSpPr>
              <p:nvPr/>
            </p:nvSpPr>
            <p:spPr bwMode="auto">
              <a:xfrm>
                <a:off x="0" y="3024"/>
                <a:ext cx="327" cy="96"/>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042" name="Rectangle 15"/>
              <p:cNvSpPr>
                <a:spLocks noChangeArrowheads="1"/>
              </p:cNvSpPr>
              <p:nvPr/>
            </p:nvSpPr>
            <p:spPr bwMode="auto">
              <a:xfrm>
                <a:off x="0" y="3216"/>
                <a:ext cx="327" cy="96"/>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043" name="Rectangle 16"/>
              <p:cNvSpPr>
                <a:spLocks noChangeArrowheads="1"/>
              </p:cNvSpPr>
              <p:nvPr/>
            </p:nvSpPr>
            <p:spPr bwMode="auto">
              <a:xfrm>
                <a:off x="0" y="3408"/>
                <a:ext cx="327" cy="96"/>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044" name="Arc 17"/>
              <p:cNvSpPr>
                <a:spLocks/>
              </p:cNvSpPr>
              <p:nvPr/>
            </p:nvSpPr>
            <p:spPr bwMode="auto">
              <a:xfrm>
                <a:off x="474" y="2260"/>
                <a:ext cx="125" cy="1154"/>
              </a:xfrm>
              <a:custGeom>
                <a:avLst/>
                <a:gdLst>
                  <a:gd name="T0" fmla="*/ 0 w 22354"/>
                  <a:gd name="T1" fmla="*/ 0 h 43200"/>
                  <a:gd name="T2" fmla="*/ 4 w 22354"/>
                  <a:gd name="T3" fmla="*/ 1154 h 43200"/>
                  <a:gd name="T4" fmla="*/ 4 w 22354"/>
                  <a:gd name="T5" fmla="*/ 577 h 43200"/>
                  <a:gd name="T6" fmla="*/ 0 60000 65536"/>
                  <a:gd name="T7" fmla="*/ 0 60000 65536"/>
                  <a:gd name="T8" fmla="*/ 0 60000 65536"/>
                </a:gdLst>
                <a:ahLst/>
                <a:cxnLst>
                  <a:cxn ang="T6">
                    <a:pos x="T0" y="T1"/>
                  </a:cxn>
                  <a:cxn ang="T7">
                    <a:pos x="T2" y="T3"/>
                  </a:cxn>
                  <a:cxn ang="T8">
                    <a:pos x="T4" y="T5"/>
                  </a:cxn>
                </a:cxnLst>
                <a:rect l="0" t="0" r="r" b="b"/>
                <a:pathLst>
                  <a:path w="22354" h="43200" fill="none" extrusionOk="0">
                    <a:moveTo>
                      <a:pt x="0" y="13"/>
                    </a:moveTo>
                    <a:cubicBezTo>
                      <a:pt x="251" y="4"/>
                      <a:pt x="502" y="-1"/>
                      <a:pt x="754" y="0"/>
                    </a:cubicBezTo>
                    <a:cubicBezTo>
                      <a:pt x="12683" y="0"/>
                      <a:pt x="22354" y="9670"/>
                      <a:pt x="22354" y="21600"/>
                    </a:cubicBezTo>
                    <a:cubicBezTo>
                      <a:pt x="22354" y="33529"/>
                      <a:pt x="12683" y="43199"/>
                      <a:pt x="754" y="43200"/>
                    </a:cubicBezTo>
                  </a:path>
                  <a:path w="22354" h="43200" stroke="0" extrusionOk="0">
                    <a:moveTo>
                      <a:pt x="0" y="13"/>
                    </a:moveTo>
                    <a:cubicBezTo>
                      <a:pt x="251" y="4"/>
                      <a:pt x="502" y="-1"/>
                      <a:pt x="754" y="0"/>
                    </a:cubicBezTo>
                    <a:cubicBezTo>
                      <a:pt x="12683" y="0"/>
                      <a:pt x="22354" y="9670"/>
                      <a:pt x="22354" y="21600"/>
                    </a:cubicBezTo>
                    <a:cubicBezTo>
                      <a:pt x="22354" y="33529"/>
                      <a:pt x="12683" y="43199"/>
                      <a:pt x="754" y="43200"/>
                    </a:cubicBezTo>
                    <a:lnTo>
                      <a:pt x="754" y="21600"/>
                    </a:lnTo>
                    <a:lnTo>
                      <a:pt x="0" y="13"/>
                    </a:lnTo>
                    <a:close/>
                  </a:path>
                </a:pathLst>
              </a:custGeom>
              <a:solidFill>
                <a:schemeClr val="folHlink">
                  <a:alpha val="50195"/>
                </a:schemeClr>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fontAlgn="base" hangingPunct="0">
                  <a:spcBef>
                    <a:spcPct val="0"/>
                  </a:spcBef>
                  <a:spcAft>
                    <a:spcPct val="0"/>
                  </a:spcAft>
                </a:pPr>
                <a:endParaRPr lang="en-US" sz="1600" b="1" smtClean="0">
                  <a:solidFill>
                    <a:srgbClr val="006699"/>
                  </a:solidFill>
                  <a:latin typeface="Comic Sans MS" pitchFamily="66" charset="0"/>
                </a:endParaRPr>
              </a:p>
            </p:txBody>
          </p:sp>
        </p:grpSp>
        <p:sp>
          <p:nvSpPr>
            <p:cNvPr id="1035" name="Oval 18"/>
            <p:cNvSpPr>
              <a:spLocks noChangeArrowheads="1"/>
            </p:cNvSpPr>
            <p:nvPr/>
          </p:nvSpPr>
          <p:spPr bwMode="auto">
            <a:xfrm>
              <a:off x="0" y="672"/>
              <a:ext cx="672" cy="624"/>
            </a:xfrm>
            <a:prstGeom prst="ellipse">
              <a:avLst/>
            </a:prstGeom>
            <a:solidFill>
              <a:schemeClr val="accent1">
                <a:alpha val="50195"/>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ct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eaLnBrk="0" fontAlgn="base" hangingPunct="0">
                <a:spcBef>
                  <a:spcPct val="50000"/>
                </a:spcBef>
                <a:spcAft>
                  <a:spcPct val="0"/>
                </a:spcAft>
              </a:pPr>
              <a:endParaRPr lang="en-US" altLang="en-US" sz="2400" b="0" smtClean="0">
                <a:solidFill>
                  <a:srgbClr val="EAEAEA"/>
                </a:solidFill>
                <a:latin typeface="Times New Roman" pitchFamily="18" charset="0"/>
              </a:endParaRPr>
            </a:p>
          </p:txBody>
        </p:sp>
        <p:sp>
          <p:nvSpPr>
            <p:cNvPr id="1036" name="Rectangle 19"/>
            <p:cNvSpPr>
              <a:spLocks noChangeArrowheads="1"/>
            </p:cNvSpPr>
            <p:nvPr/>
          </p:nvSpPr>
          <p:spPr bwMode="auto">
            <a:xfrm>
              <a:off x="480" y="0"/>
              <a:ext cx="192" cy="4319"/>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grpSp>
      <p:sp>
        <p:nvSpPr>
          <p:cNvPr id="1033" name="Rectangle 20"/>
          <p:cNvSpPr>
            <a:spLocks noChangeArrowheads="1"/>
          </p:cNvSpPr>
          <p:nvPr/>
        </p:nvSpPr>
        <p:spPr bwMode="auto">
          <a:xfrm>
            <a:off x="762000" y="1474788"/>
            <a:ext cx="8380413" cy="125412"/>
          </a:xfrm>
          <a:prstGeom prst="rect">
            <a:avLst/>
          </a:prstGeom>
          <a:solidFill>
            <a:schemeClr val="accent2">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Tree>
    <p:extLst>
      <p:ext uri="{BB962C8B-B14F-4D97-AF65-F5344CB8AC3E}">
        <p14:creationId xmlns:p14="http://schemas.microsoft.com/office/powerpoint/2010/main" val="2148974590"/>
      </p:ext>
    </p:extLst>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5pPr>
      <a:lvl6pPr marL="4572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6pPr>
      <a:lvl7pPr marL="9144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7pPr>
      <a:lvl8pPr marL="13716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8pPr>
      <a:lvl9pPr marL="1828800"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Black" pitchFamily="34" charset="0"/>
        </a:defRPr>
      </a:lvl9pPr>
    </p:titleStyle>
    <p:bodyStyle>
      <a:lvl1pPr marL="342900" indent="-342900" algn="l" rtl="0" eaLnBrk="0" fontAlgn="base" hangingPunct="0">
        <a:spcBef>
          <a:spcPct val="20000"/>
        </a:spcBef>
        <a:spcAft>
          <a:spcPct val="0"/>
        </a:spcAft>
        <a:buClr>
          <a:schemeClr val="accent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4"/>
          <p:cNvGrpSpPr>
            <a:grpSpLocks/>
          </p:cNvGrpSpPr>
          <p:nvPr/>
        </p:nvGrpSpPr>
        <p:grpSpPr bwMode="auto">
          <a:xfrm>
            <a:off x="0" y="1588"/>
            <a:ext cx="9132888" cy="6845300"/>
            <a:chOff x="0" y="1"/>
            <a:chExt cx="5753" cy="4312"/>
          </a:xfrm>
        </p:grpSpPr>
        <p:sp>
          <p:nvSpPr>
            <p:cNvPr id="2" name="Freeform 2"/>
            <p:cNvSpPr>
              <a:spLocks/>
            </p:cNvSpPr>
            <p:nvPr/>
          </p:nvSpPr>
          <p:spPr bwMode="ltGray">
            <a:xfrm>
              <a:off x="3395" y="999"/>
              <a:ext cx="2358" cy="3314"/>
            </a:xfrm>
            <a:custGeom>
              <a:avLst/>
              <a:gdLst>
                <a:gd name="T0" fmla="*/ 1904 w 2358"/>
                <a:gd name="T1" fmla="*/ 3312 h 3314"/>
                <a:gd name="T2" fmla="*/ 2357 w 2358"/>
                <a:gd name="T3" fmla="*/ 3313 h 3314"/>
                <a:gd name="T4" fmla="*/ 2357 w 2358"/>
                <a:gd name="T5" fmla="*/ 1437 h 3314"/>
                <a:gd name="T6" fmla="*/ 0 w 2358"/>
                <a:gd name="T7" fmla="*/ 0 h 3314"/>
                <a:gd name="T8" fmla="*/ 200 w 2358"/>
                <a:gd name="T9" fmla="*/ 150 h 3314"/>
                <a:gd name="T10" fmla="*/ 365 w 2358"/>
                <a:gd name="T11" fmla="*/ 279 h 3314"/>
                <a:gd name="T12" fmla="*/ 551 w 2358"/>
                <a:gd name="T13" fmla="*/ 441 h 3314"/>
                <a:gd name="T14" fmla="*/ 731 w 2358"/>
                <a:gd name="T15" fmla="*/ 612 h 3314"/>
                <a:gd name="T16" fmla="*/ 995 w 2358"/>
                <a:gd name="T17" fmla="*/ 903 h 3314"/>
                <a:gd name="T18" fmla="*/ 1229 w 2358"/>
                <a:gd name="T19" fmla="*/ 1212 h 3314"/>
                <a:gd name="T20" fmla="*/ 1399 w 2358"/>
                <a:gd name="T21" fmla="*/ 1482 h 3314"/>
                <a:gd name="T22" fmla="*/ 1547 w 2358"/>
                <a:gd name="T23" fmla="*/ 1761 h 3314"/>
                <a:gd name="T24" fmla="*/ 1664 w 2358"/>
                <a:gd name="T25" fmla="*/ 2040 h 3314"/>
                <a:gd name="T26" fmla="*/ 1750 w 2358"/>
                <a:gd name="T27" fmla="*/ 2295 h 3314"/>
                <a:gd name="T28" fmla="*/ 1808 w 2358"/>
                <a:gd name="T29" fmla="*/ 2511 h 3314"/>
                <a:gd name="T30" fmla="*/ 1862 w 2358"/>
                <a:gd name="T31" fmla="*/ 2778 h 3314"/>
                <a:gd name="T32" fmla="*/ 1889 w 2358"/>
                <a:gd name="T33" fmla="*/ 3012 h 3314"/>
                <a:gd name="T34" fmla="*/ 1904 w 2358"/>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8" h="3314">
                  <a:moveTo>
                    <a:pt x="1904" y="3312"/>
                  </a:moveTo>
                  <a:lnTo>
                    <a:pt x="2357" y="3313"/>
                  </a:lnTo>
                  <a:lnTo>
                    <a:pt x="2357" y="1437"/>
                  </a:lnTo>
                  <a:lnTo>
                    <a:pt x="0" y="0"/>
                  </a:lnTo>
                  <a:lnTo>
                    <a:pt x="200" y="150"/>
                  </a:lnTo>
                  <a:lnTo>
                    <a:pt x="365" y="279"/>
                  </a:lnTo>
                  <a:lnTo>
                    <a:pt x="551" y="441"/>
                  </a:lnTo>
                  <a:lnTo>
                    <a:pt x="731" y="612"/>
                  </a:lnTo>
                  <a:lnTo>
                    <a:pt x="995" y="903"/>
                  </a:lnTo>
                  <a:lnTo>
                    <a:pt x="1229" y="1212"/>
                  </a:lnTo>
                  <a:lnTo>
                    <a:pt x="1399" y="1482"/>
                  </a:lnTo>
                  <a:lnTo>
                    <a:pt x="1547" y="1761"/>
                  </a:lnTo>
                  <a:lnTo>
                    <a:pt x="1664" y="2040"/>
                  </a:lnTo>
                  <a:lnTo>
                    <a:pt x="1750" y="2295"/>
                  </a:lnTo>
                  <a:lnTo>
                    <a:pt x="1808" y="2511"/>
                  </a:lnTo>
                  <a:lnTo>
                    <a:pt x="1862" y="2778"/>
                  </a:lnTo>
                  <a:lnTo>
                    <a:pt x="1889" y="3012"/>
                  </a:lnTo>
                  <a:lnTo>
                    <a:pt x="1904" y="3312"/>
                  </a:lnTo>
                </a:path>
              </a:pathLst>
            </a:custGeom>
            <a:gradFill rotWithShape="0">
              <a:gsLst>
                <a:gs pos="0">
                  <a:schemeClr val="folHlink">
                    <a:gamma/>
                    <a:shade val="80000"/>
                    <a:invGamma/>
                  </a:schemeClr>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defRPr/>
              </a:pPr>
              <a:endParaRPr lang="en-US" sz="2400">
                <a:solidFill>
                  <a:srgbClr val="000000"/>
                </a:solidFill>
              </a:endParaRPr>
            </a:p>
          </p:txBody>
        </p:sp>
        <p:sp>
          <p:nvSpPr>
            <p:cNvPr id="3" name="Arc 3"/>
            <p:cNvSpPr>
              <a:spLocks/>
            </p:cNvSpPr>
            <p:nvPr/>
          </p:nvSpPr>
          <p:spPr bwMode="ltGray">
            <a:xfrm>
              <a:off x="0" y="1"/>
              <a:ext cx="5299" cy="4312"/>
            </a:xfrm>
            <a:custGeom>
              <a:avLst/>
              <a:gdLst>
                <a:gd name="T0" fmla="*/ 0 w 21600"/>
                <a:gd name="T1" fmla="*/ 0 h 21600"/>
                <a:gd name="T2" fmla="*/ 1300 w 21600"/>
                <a:gd name="T3" fmla="*/ 861 h 21600"/>
                <a:gd name="T4" fmla="*/ 0 w 21600"/>
                <a:gd name="T5" fmla="*/ 861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grpSp>
      <p:sp>
        <p:nvSpPr>
          <p:cNvPr id="1029"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8" name="Rectangle 6"/>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pPr eaLnBrk="0" fontAlgn="base" hangingPunct="0">
              <a:spcBef>
                <a:spcPct val="0"/>
              </a:spcBef>
              <a:spcAft>
                <a:spcPct val="0"/>
              </a:spcAft>
              <a:defRPr/>
            </a:pPr>
            <a:endParaRPr lang="en-US" altLang="en-US">
              <a:solidFill>
                <a:srgbClr val="000000"/>
              </a:solidFill>
            </a:endParaRPr>
          </a:p>
        </p:txBody>
      </p:sp>
      <p:sp>
        <p:nvSpPr>
          <p:cNvPr id="1032"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pPr eaLnBrk="0" fontAlgn="base" hangingPunct="0">
              <a:spcBef>
                <a:spcPct val="0"/>
              </a:spcBef>
              <a:spcAft>
                <a:spcPct val="0"/>
              </a:spcAft>
              <a:defRPr/>
            </a:pPr>
            <a:endParaRPr lang="en-US" altLang="en-US">
              <a:solidFill>
                <a:srgbClr val="000000"/>
              </a:solidFill>
            </a:endParaRPr>
          </a:p>
        </p:txBody>
      </p:sp>
      <p:sp>
        <p:nvSpPr>
          <p:cNvPr id="1033" name="Rectangle 9"/>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pPr eaLnBrk="0" fontAlgn="base" hangingPunct="0">
              <a:spcBef>
                <a:spcPct val="0"/>
              </a:spcBef>
              <a:spcAft>
                <a:spcPct val="0"/>
              </a:spcAft>
              <a:defRPr/>
            </a:pPr>
            <a:fld id="{2592512D-C039-4D62-A593-33C12B470811}" type="slidenum">
              <a:rPr lang="en-US" altLang="en-US">
                <a:solidFill>
                  <a:srgbClr val="000000"/>
                </a:solidFill>
              </a:rPr>
              <a:pPr eaLnBrk="0" fontAlgn="base" hangingPunct="0">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17225140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75000"/>
        <a:buFont typeface="Monotype Sort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Monotype Sort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eaLnBrk="0" fontAlgn="base" hangingPunct="0">
        <a:spcBef>
          <a:spcPct val="20000"/>
        </a:spcBef>
        <a:spcAft>
          <a:spcPct val="0"/>
        </a:spcAft>
        <a:buClr>
          <a:schemeClr val="accent1"/>
        </a:buClr>
        <a:buChar char="•"/>
        <a:defRPr sz="2000">
          <a:solidFill>
            <a:schemeClr val="tx1"/>
          </a:solidFill>
          <a:latin typeface="+mn-lt"/>
        </a:defRPr>
      </a:lvl6pPr>
      <a:lvl7pPr marL="2971800" indent="-228600" algn="l" rtl="0" eaLnBrk="0" fontAlgn="base" hangingPunct="0">
        <a:spcBef>
          <a:spcPct val="20000"/>
        </a:spcBef>
        <a:spcAft>
          <a:spcPct val="0"/>
        </a:spcAft>
        <a:buClr>
          <a:schemeClr val="accent1"/>
        </a:buClr>
        <a:buChar char="•"/>
        <a:defRPr sz="2000">
          <a:solidFill>
            <a:schemeClr val="tx1"/>
          </a:solidFill>
          <a:latin typeface="+mn-lt"/>
        </a:defRPr>
      </a:lvl7pPr>
      <a:lvl8pPr marL="3429000" indent="-228600" algn="l" rtl="0" eaLnBrk="0" fontAlgn="base" hangingPunct="0">
        <a:spcBef>
          <a:spcPct val="20000"/>
        </a:spcBef>
        <a:spcAft>
          <a:spcPct val="0"/>
        </a:spcAft>
        <a:buClr>
          <a:schemeClr val="accent1"/>
        </a:buClr>
        <a:buChar char="•"/>
        <a:defRPr sz="2000">
          <a:solidFill>
            <a:schemeClr val="tx1"/>
          </a:solidFill>
          <a:latin typeface="+mn-lt"/>
        </a:defRPr>
      </a:lvl8pPr>
      <a:lvl9pPr marL="3886200" indent="-228600" algn="l" rtl="0" eaLnBrk="0" fontAlgn="base" hangingPunct="0">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6388"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rgbClr val="000000"/>
                </a:solidFill>
                <a:latin typeface="+mj-lt"/>
              </a:defRPr>
            </a:lvl1pPr>
          </a:lstStyle>
          <a:p>
            <a:pPr fontAlgn="base">
              <a:spcBef>
                <a:spcPct val="0"/>
              </a:spcBef>
              <a:spcAft>
                <a:spcPct val="0"/>
              </a:spcAft>
              <a:defRPr/>
            </a:pPr>
            <a:endParaRPr lang="en-US" altLang="en-US"/>
          </a:p>
        </p:txBody>
      </p:sp>
      <p:sp>
        <p:nvSpPr>
          <p:cNvPr id="1638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solidFill>
                  <a:srgbClr val="000000"/>
                </a:solidFill>
                <a:latin typeface="+mj-lt"/>
              </a:defRPr>
            </a:lvl1pPr>
          </a:lstStyle>
          <a:p>
            <a:pPr fontAlgn="base">
              <a:spcBef>
                <a:spcPct val="0"/>
              </a:spcBef>
              <a:spcAft>
                <a:spcPct val="0"/>
              </a:spcAft>
              <a:defRPr/>
            </a:pPr>
            <a:endParaRPr lang="en-US" altLang="en-US"/>
          </a:p>
        </p:txBody>
      </p:sp>
      <p:sp>
        <p:nvSpPr>
          <p:cNvPr id="16390"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rgbClr val="000000"/>
                </a:solidFill>
                <a:latin typeface="+mj-lt"/>
              </a:defRPr>
            </a:lvl1pPr>
          </a:lstStyle>
          <a:p>
            <a:pPr fontAlgn="base">
              <a:spcBef>
                <a:spcPct val="0"/>
              </a:spcBef>
              <a:spcAft>
                <a:spcPct val="0"/>
              </a:spcAft>
              <a:defRPr/>
            </a:pPr>
            <a:fld id="{3B5F959E-73FE-46FE-ADDD-0AE4D4C0DE59}" type="slidenum">
              <a:rPr lang="en-US" altLang="en-US"/>
              <a:pPr fontAlgn="base">
                <a:spcBef>
                  <a:spcPct val="0"/>
                </a:spcBef>
                <a:spcAft>
                  <a:spcPct val="0"/>
                </a:spcAft>
                <a:defRPr/>
              </a:pPr>
              <a:t>‹#›</a:t>
            </a:fld>
            <a:endParaRPr lang="en-US" altLang="en-US"/>
          </a:p>
        </p:txBody>
      </p:sp>
      <p:sp>
        <p:nvSpPr>
          <p:cNvPr id="6151" name="Freeform 7"/>
          <p:cNvSpPr>
            <a:spLocks noChangeArrowheads="1"/>
          </p:cNvSpPr>
          <p:nvPr/>
        </p:nvSpPr>
        <p:spPr bwMode="auto">
          <a:xfrm>
            <a:off x="381000" y="228600"/>
            <a:ext cx="8229600" cy="609600"/>
          </a:xfrm>
          <a:custGeom>
            <a:avLst/>
            <a:gdLst>
              <a:gd name="T0" fmla="*/ 0 w 1000"/>
              <a:gd name="T1" fmla="*/ 371612160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pPr eaLnBrk="0" fontAlgn="base" hangingPunct="0">
              <a:spcBef>
                <a:spcPct val="0"/>
              </a:spcBef>
              <a:spcAft>
                <a:spcPct val="0"/>
              </a:spcAft>
            </a:pPr>
            <a:endParaRPr lang="en-US" sz="2400">
              <a:solidFill>
                <a:srgbClr val="000000"/>
              </a:solidFill>
              <a:latin typeface="Times New Roman" pitchFamily="18" charset="0"/>
            </a:endParaRPr>
          </a:p>
        </p:txBody>
      </p:sp>
      <p:sp>
        <p:nvSpPr>
          <p:cNvPr id="61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en-US" sz="2400">
              <a:solidFill>
                <a:srgbClr val="000000"/>
              </a:solidFill>
              <a:latin typeface="Times New Roman" pitchFamily="18" charset="0"/>
            </a:endParaRPr>
          </a:p>
        </p:txBody>
      </p:sp>
    </p:spTree>
    <p:extLst>
      <p:ext uri="{BB962C8B-B14F-4D97-AF65-F5344CB8AC3E}">
        <p14:creationId xmlns:p14="http://schemas.microsoft.com/office/powerpoint/2010/main" val="3544418490"/>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5029200"/>
            <a:ext cx="5362574" cy="1368798"/>
          </a:xfrm>
        </p:spPr>
        <p:txBody>
          <a:bodyPr>
            <a:normAutofit/>
          </a:bodyPr>
          <a:lstStyle/>
          <a:p>
            <a:r>
              <a:rPr lang="en-US" sz="5400" b="1" spc="0" dirty="0">
                <a:gradFill>
                  <a:gsLst>
                    <a:gs pos="0">
                      <a:srgbClr val="FFFFFF">
                        <a:alpha val="92000"/>
                      </a:srgbClr>
                    </a:gs>
                    <a:gs pos="45000">
                      <a:srgbClr val="FFFFFF">
                        <a:alpha val="51000"/>
                      </a:srgbClr>
                    </a:gs>
                    <a:gs pos="100000">
                      <a:srgbClr val="FFFFFF"/>
                    </a:gs>
                  </a:gsLst>
                  <a:lin ang="3600000" scaled="0"/>
                </a:gradFill>
                <a:ea typeface="+mj-ea"/>
                <a:cs typeface="Tunga" pitchFamily="2"/>
              </a:rPr>
              <a:t>--Ron L. Coverson</a:t>
            </a:r>
            <a:endParaRPr lang="en-US" dirty="0"/>
          </a:p>
        </p:txBody>
      </p:sp>
      <p:sp>
        <p:nvSpPr>
          <p:cNvPr id="2" name="Title 1"/>
          <p:cNvSpPr>
            <a:spLocks noGrp="1"/>
          </p:cNvSpPr>
          <p:nvPr>
            <p:ph type="title"/>
          </p:nvPr>
        </p:nvSpPr>
        <p:spPr>
          <a:xfrm>
            <a:off x="314326" y="1981200"/>
            <a:ext cx="8791574" cy="2438399"/>
          </a:xfrm>
        </p:spPr>
        <p:txBody>
          <a:bodyPr>
            <a:normAutofit fontScale="90000"/>
          </a:bodyPr>
          <a:lstStyle/>
          <a:p>
            <a:r>
              <a:rPr lang="en-US" dirty="0"/>
              <a:t>How to Communicate Truth Effectively in a Postmodern World</a:t>
            </a:r>
            <a:br>
              <a:rPr lang="en-US" dirty="0"/>
            </a:br>
            <a:endParaRPr lang="en-US" dirty="0"/>
          </a:p>
        </p:txBody>
      </p:sp>
    </p:spTree>
    <p:extLst>
      <p:ext uri="{BB962C8B-B14F-4D97-AF65-F5344CB8AC3E}">
        <p14:creationId xmlns:p14="http://schemas.microsoft.com/office/powerpoint/2010/main" val="3975250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258174" cy="4861560"/>
          </a:xfrm>
        </p:spPr>
        <p:txBody>
          <a:bodyPr>
            <a:normAutofit fontScale="92500" lnSpcReduction="10000"/>
          </a:bodyPr>
          <a:lstStyle/>
          <a:p>
            <a:pPr algn="ctr"/>
            <a:r>
              <a:rPr lang="en-US" sz="3200" i="1" dirty="0" smtClean="0"/>
              <a:t>“Spirituality (for the postmodern) in a contemporary sense…makes no truth claims and seeks no universal significance.  It lives out its life within the confines of private experience.  ‘Truth’ is private, not public; it is for the individual, not for the universe.  Here is American individualism on display, coupled with some new assumptions about God which are being glossed off with infatuations about pop therapy, uniting to produce varieties of spirituality as numerous as those who think of themselves as spiritual.”</a:t>
            </a:r>
            <a:endParaRPr lang="en-US" sz="3200" i="1" dirty="0"/>
          </a:p>
        </p:txBody>
      </p:sp>
      <p:sp>
        <p:nvSpPr>
          <p:cNvPr id="3" name="Title 2"/>
          <p:cNvSpPr>
            <a:spLocks noGrp="1"/>
          </p:cNvSpPr>
          <p:nvPr>
            <p:ph type="title"/>
          </p:nvPr>
        </p:nvSpPr>
        <p:spPr/>
        <p:txBody>
          <a:bodyPr>
            <a:normAutofit fontScale="90000"/>
          </a:bodyPr>
          <a:lstStyle/>
          <a:p>
            <a:r>
              <a:rPr lang="en-US" dirty="0" smtClean="0">
                <a:solidFill>
                  <a:schemeClr val="accent1">
                    <a:lumMod val="60000"/>
                    <a:lumOff val="40000"/>
                  </a:schemeClr>
                </a:solidFill>
              </a:rPr>
              <a:t>Theologian David Wells described this phenomenon this way:</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44818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486774" cy="4724400"/>
          </a:xfrm>
        </p:spPr>
        <p:txBody>
          <a:bodyPr>
            <a:normAutofit/>
          </a:bodyPr>
          <a:lstStyle/>
          <a:p>
            <a:pPr marL="742950" marR="0" lvl="1" indent="-285750">
              <a:lnSpc>
                <a:spcPct val="200000"/>
              </a:lnSpc>
              <a:spcBef>
                <a:spcPts val="0"/>
              </a:spcBef>
              <a:spcAft>
                <a:spcPts val="1000"/>
              </a:spcAft>
              <a:buFont typeface="+mj-lt"/>
              <a:buAutoNum type="alphaLcParenR"/>
            </a:pPr>
            <a:r>
              <a:rPr lang="en-US" sz="2400" dirty="0">
                <a:latin typeface="Times New Roman"/>
                <a:ea typeface="Calibri"/>
                <a:cs typeface="Times New Roman"/>
              </a:rPr>
              <a:t>Postmodernism, born circa 1930 and unlike prior eras, is not theologically based and therefore </a:t>
            </a:r>
            <a:r>
              <a:rPr lang="en-US" sz="2400" i="1" dirty="0">
                <a:latin typeface="Times New Roman"/>
                <a:ea typeface="Calibri"/>
                <a:cs typeface="Times New Roman"/>
              </a:rPr>
              <a:t>not</a:t>
            </a:r>
            <a:r>
              <a:rPr lang="en-US" sz="2400" dirty="0">
                <a:latin typeface="Times New Roman"/>
                <a:ea typeface="Calibri"/>
                <a:cs typeface="Times New Roman"/>
              </a:rPr>
              <a:t> transcendent.  Thus, it diminishes the idea that there is an </a:t>
            </a:r>
            <a:r>
              <a:rPr lang="en-US" sz="2400" i="1" dirty="0">
                <a:latin typeface="Times New Roman"/>
                <a:ea typeface="Calibri"/>
                <a:cs typeface="Times New Roman"/>
              </a:rPr>
              <a:t>objective </a:t>
            </a:r>
            <a:r>
              <a:rPr lang="en-US" sz="2400" dirty="0">
                <a:latin typeface="Times New Roman"/>
                <a:ea typeface="Calibri"/>
                <a:cs typeface="Times New Roman"/>
              </a:rPr>
              <a:t>or ethical standard that is derived from the God of the universe that has been deliberately and systematically revealed to mankind.</a:t>
            </a:r>
            <a:endParaRPr lang="en-US" sz="2400" dirty="0">
              <a:effectLst/>
              <a:latin typeface="Calibri"/>
              <a:ea typeface="Calibri"/>
              <a:cs typeface="Times New Roman"/>
            </a:endParaRPr>
          </a:p>
        </p:txBody>
      </p:sp>
      <p:sp>
        <p:nvSpPr>
          <p:cNvPr id="3" name="Title 2"/>
          <p:cNvSpPr>
            <a:spLocks noGrp="1"/>
          </p:cNvSpPr>
          <p:nvPr>
            <p:ph type="title"/>
          </p:nvPr>
        </p:nvSpPr>
        <p:spPr>
          <a:xfrm>
            <a:off x="352426" y="228600"/>
            <a:ext cx="8486774" cy="1066800"/>
          </a:xfrm>
        </p:spPr>
        <p:txBody>
          <a:bodyPr>
            <a:normAutofit fontScale="90000"/>
          </a:bodyPr>
          <a:lstStyle/>
          <a:p>
            <a:pPr lvl="0"/>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dirty="0"/>
              <a:t/>
            </a:r>
            <a:br>
              <a:rPr lang="en-US" dirty="0"/>
            </a:br>
            <a:r>
              <a:rPr lang="en-US" dirty="0">
                <a:solidFill>
                  <a:schemeClr val="accent2">
                    <a:lumMod val="75000"/>
                  </a:schemeClr>
                </a:solidFill>
                <a:latin typeface="Times New Roman" panose="02020603050405020304" pitchFamily="18" charset="0"/>
                <a:cs typeface="Times New Roman" panose="02020603050405020304" pitchFamily="18" charset="0"/>
              </a:rPr>
              <a:t>The threat </a:t>
            </a:r>
            <a:r>
              <a:rPr lang="en-US" dirty="0" smtClean="0">
                <a:solidFill>
                  <a:schemeClr val="accent2">
                    <a:lumMod val="75000"/>
                  </a:schemeClr>
                </a:solidFill>
                <a:latin typeface="Times New Roman" panose="02020603050405020304" pitchFamily="18" charset="0"/>
                <a:cs typeface="Times New Roman" panose="02020603050405020304" pitchFamily="18" charset="0"/>
              </a:rPr>
              <a:t>postmodernism </a:t>
            </a:r>
            <a:r>
              <a:rPr lang="en-US" dirty="0">
                <a:solidFill>
                  <a:schemeClr val="accent2">
                    <a:lumMod val="75000"/>
                  </a:schemeClr>
                </a:solidFill>
                <a:latin typeface="Times New Roman" panose="02020603050405020304" pitchFamily="18" charset="0"/>
                <a:cs typeface="Times New Roman" panose="02020603050405020304" pitchFamily="18" charset="0"/>
              </a:rPr>
              <a:t>poses to the Christian’s goal of living out Truth</a:t>
            </a:r>
            <a:endParaRPr lang="en-US" dirty="0">
              <a:solidFill>
                <a:schemeClr val="accent2">
                  <a:lumMod val="75000"/>
                </a:schemeClr>
              </a:solidFill>
            </a:endParaRPr>
          </a:p>
        </p:txBody>
      </p:sp>
    </p:spTree>
    <p:extLst>
      <p:ext uri="{BB962C8B-B14F-4D97-AF65-F5344CB8AC3E}">
        <p14:creationId xmlns:p14="http://schemas.microsoft.com/office/powerpoint/2010/main" val="1096158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791574" cy="5166360"/>
          </a:xfrm>
        </p:spPr>
        <p:txBody>
          <a:bodyPr>
            <a:normAutofit fontScale="25000" lnSpcReduction="20000"/>
          </a:bodyPr>
          <a:lstStyle/>
          <a:p>
            <a:pPr marL="742950" marR="0" lvl="1" indent="-285750">
              <a:lnSpc>
                <a:spcPct val="200000"/>
              </a:lnSpc>
              <a:spcBef>
                <a:spcPts val="0"/>
              </a:spcBef>
              <a:spcAft>
                <a:spcPts val="1000"/>
              </a:spcAft>
              <a:buFont typeface="+mj-lt"/>
              <a:buAutoNum type="alphaLcParenR"/>
            </a:pPr>
            <a:r>
              <a:rPr lang="en-US" sz="8000" dirty="0" smtClean="0">
                <a:latin typeface="Times New Roman"/>
                <a:ea typeface="Calibri"/>
                <a:cs typeface="Times New Roman"/>
              </a:rPr>
              <a:t>In historian Arnold Toynbee’s </a:t>
            </a:r>
            <a:r>
              <a:rPr lang="en-US" sz="8000" i="1" dirty="0" smtClean="0">
                <a:latin typeface="Times New Roman"/>
                <a:ea typeface="Calibri"/>
                <a:cs typeface="Times New Roman"/>
              </a:rPr>
              <a:t>Study of History</a:t>
            </a:r>
            <a:r>
              <a:rPr lang="en-US" sz="8000" dirty="0" smtClean="0">
                <a:latin typeface="Times New Roman"/>
                <a:ea typeface="Calibri"/>
                <a:cs typeface="Times New Roman"/>
              </a:rPr>
              <a:t> </a:t>
            </a:r>
            <a:br>
              <a:rPr lang="en-US" sz="8000" dirty="0" smtClean="0">
                <a:latin typeface="Times New Roman"/>
                <a:ea typeface="Calibri"/>
                <a:cs typeface="Times New Roman"/>
              </a:rPr>
            </a:br>
            <a:r>
              <a:rPr lang="en-US" sz="8000" dirty="0" smtClean="0">
                <a:latin typeface="Times New Roman"/>
                <a:ea typeface="Calibri"/>
                <a:cs typeface="Times New Roman"/>
              </a:rPr>
              <a:t>he describes the postmodern era as one that marks the end of Western dominance and the decline of individualism, capitalism, and Christianity.</a:t>
            </a:r>
            <a:r>
              <a:rPr lang="en-US" sz="6800" dirty="0" smtClean="0">
                <a:latin typeface="Times New Roman"/>
                <a:ea typeface="Calibri"/>
                <a:cs typeface="Times New Roman"/>
              </a:rPr>
              <a:t/>
            </a:r>
            <a:br>
              <a:rPr lang="en-US" sz="6800" dirty="0" smtClean="0">
                <a:latin typeface="Times New Roman"/>
                <a:ea typeface="Calibri"/>
                <a:cs typeface="Times New Roman"/>
              </a:rPr>
            </a:br>
            <a:endParaRPr lang="en-US" sz="6800" dirty="0" smtClean="0">
              <a:latin typeface="Times New Roman"/>
              <a:ea typeface="Calibri"/>
              <a:cs typeface="Times New Roman"/>
            </a:endParaRPr>
          </a:p>
          <a:p>
            <a:pPr marL="742950" marR="0" lvl="1" indent="-285750">
              <a:lnSpc>
                <a:spcPct val="200000"/>
              </a:lnSpc>
              <a:spcBef>
                <a:spcPts val="0"/>
              </a:spcBef>
              <a:spcAft>
                <a:spcPts val="1000"/>
              </a:spcAft>
              <a:buFont typeface="+mj-lt"/>
              <a:buAutoNum type="alphaLcParenR"/>
            </a:pPr>
            <a:r>
              <a:rPr lang="en-US" sz="8000" dirty="0" smtClean="0">
                <a:latin typeface="Times New Roman"/>
                <a:ea typeface="Calibri"/>
                <a:cs typeface="Times New Roman"/>
              </a:rPr>
              <a:t>In the absence of transcendent truth that is ethical and by definition objective, postmodernism establishes </a:t>
            </a:r>
            <a:r>
              <a:rPr lang="en-US" sz="8000" i="1" dirty="0" smtClean="0">
                <a:latin typeface="Times New Roman"/>
                <a:ea typeface="Calibri"/>
                <a:cs typeface="Times New Roman"/>
              </a:rPr>
              <a:t>subjectivity </a:t>
            </a:r>
            <a:r>
              <a:rPr lang="en-US" sz="8000" dirty="0" smtClean="0">
                <a:latin typeface="Times New Roman"/>
                <a:ea typeface="Calibri"/>
                <a:cs typeface="Times New Roman"/>
              </a:rPr>
              <a:t>as the singular way to determine what is true and what would lead to right or proper human action.</a:t>
            </a:r>
            <a:endParaRPr lang="en-US" sz="8000" dirty="0" smtClean="0">
              <a:latin typeface="Calibri"/>
              <a:ea typeface="Calibri"/>
              <a:cs typeface="Times New Roman"/>
            </a:endParaRPr>
          </a:p>
          <a:p>
            <a:pPr marL="742950" marR="0" lvl="1" indent="-285750">
              <a:lnSpc>
                <a:spcPct val="200000"/>
              </a:lnSpc>
              <a:spcBef>
                <a:spcPts val="0"/>
              </a:spcBef>
              <a:spcAft>
                <a:spcPts val="1000"/>
              </a:spcAft>
              <a:buFont typeface="+mj-lt"/>
              <a:buAutoNum type="alphaLcParenR"/>
            </a:pPr>
            <a:endParaRPr lang="en-US" sz="2000" dirty="0">
              <a:latin typeface="Calibri"/>
              <a:ea typeface="Calibri"/>
              <a:cs typeface="Times New Roman"/>
            </a:endParaRPr>
          </a:p>
          <a:p>
            <a:pPr>
              <a:spcBef>
                <a:spcPts val="0"/>
              </a:spcBef>
            </a:pPr>
            <a:endParaRPr lang="en-US" dirty="0" smtClean="0">
              <a:latin typeface="Calibri"/>
              <a:ea typeface="Calibri"/>
              <a:cs typeface="Times New Roman"/>
            </a:endParaRPr>
          </a:p>
          <a:p>
            <a:pPr>
              <a:spcBef>
                <a:spcPts val="0"/>
              </a:spcBef>
            </a:pPr>
            <a:endParaRPr lang="en-US" dirty="0">
              <a:latin typeface="Calibri"/>
              <a:ea typeface="Calibri"/>
              <a:cs typeface="Times New Roman"/>
            </a:endParaRPr>
          </a:p>
          <a:p>
            <a:pPr>
              <a:spcBef>
                <a:spcPts val="0"/>
              </a:spcBef>
            </a:pPr>
            <a:endParaRPr lang="en-US" dirty="0" smtClean="0">
              <a:latin typeface="Calibri"/>
              <a:ea typeface="Calibri"/>
              <a:cs typeface="Times New Roman"/>
            </a:endParaRPr>
          </a:p>
          <a:p>
            <a:pPr>
              <a:spcBef>
                <a:spcPts val="0"/>
              </a:spcBef>
            </a:pPr>
            <a:endParaRPr lang="en-US" dirty="0">
              <a:latin typeface="Calibri"/>
              <a:ea typeface="Calibri"/>
              <a:cs typeface="Times New Roman"/>
            </a:endParaRPr>
          </a:p>
          <a:p>
            <a:pPr>
              <a:spcBef>
                <a:spcPts val="0"/>
              </a:spcBef>
            </a:pPr>
            <a:endParaRPr lang="en-US" dirty="0" smtClean="0">
              <a:latin typeface="Calibri"/>
              <a:ea typeface="Calibri"/>
              <a:cs typeface="Times New Roman"/>
            </a:endParaRPr>
          </a:p>
          <a:p>
            <a:pPr>
              <a:spcBef>
                <a:spcPts val="0"/>
              </a:spcBef>
            </a:pPr>
            <a:endParaRPr lang="en-US" dirty="0">
              <a:latin typeface="Calibri"/>
              <a:ea typeface="Calibri"/>
              <a:cs typeface="Times New Roman"/>
            </a:endParaRPr>
          </a:p>
          <a:p>
            <a:pPr>
              <a:spcBef>
                <a:spcPts val="0"/>
              </a:spcBef>
            </a:pPr>
            <a:endParaRPr lang="en-US" dirty="0" smtClean="0">
              <a:latin typeface="Calibri"/>
              <a:ea typeface="Calibri"/>
              <a:cs typeface="Times New Roman"/>
            </a:endParaRPr>
          </a:p>
          <a:p>
            <a:pPr>
              <a:spcBef>
                <a:spcPts val="0"/>
              </a:spcBef>
            </a:pPr>
            <a:endParaRPr lang="en-US" dirty="0">
              <a:latin typeface="Calibri"/>
              <a:ea typeface="Calibri"/>
              <a:cs typeface="Times New Roman"/>
            </a:endParaRPr>
          </a:p>
          <a:p>
            <a:pPr>
              <a:spcBef>
                <a:spcPts val="0"/>
              </a:spcBef>
            </a:pPr>
            <a:endParaRPr lang="en-US" dirty="0" smtClean="0">
              <a:latin typeface="Calibri"/>
              <a:ea typeface="Calibri"/>
              <a:cs typeface="Times New Roman"/>
            </a:endParaRPr>
          </a:p>
          <a:p>
            <a:pPr>
              <a:spcBef>
                <a:spcPts val="0"/>
              </a:spcBef>
            </a:pPr>
            <a:endParaRPr lang="en-US" sz="4400" dirty="0">
              <a:latin typeface="Calibri"/>
              <a:ea typeface="Calibri"/>
              <a:cs typeface="Times New Roman"/>
            </a:endParaRPr>
          </a:p>
          <a:p>
            <a:pPr>
              <a:spcBef>
                <a:spcPts val="0"/>
              </a:spcBef>
            </a:pPr>
            <a:r>
              <a:rPr lang="en-US" sz="4400" dirty="0" smtClean="0">
                <a:latin typeface="Calibri"/>
                <a:ea typeface="Calibri"/>
                <a:cs typeface="Times New Roman"/>
              </a:rPr>
              <a:t>Steven </a:t>
            </a:r>
            <a:r>
              <a:rPr lang="en-US" sz="4400" dirty="0">
                <a:latin typeface="Calibri"/>
                <a:ea typeface="Calibri"/>
                <a:cs typeface="Times New Roman"/>
              </a:rPr>
              <a:t>Connor, </a:t>
            </a:r>
            <a:r>
              <a:rPr lang="en-US" sz="4400" i="1" dirty="0">
                <a:latin typeface="Calibri"/>
                <a:ea typeface="Calibri"/>
                <a:cs typeface="Times New Roman"/>
              </a:rPr>
              <a:t>Postmodernist Culture</a:t>
            </a:r>
            <a:r>
              <a:rPr lang="en-US" sz="4400" dirty="0">
                <a:latin typeface="Calibri"/>
                <a:ea typeface="Calibri"/>
                <a:cs typeface="Times New Roman"/>
              </a:rPr>
              <a:t> (Oxford: Basil Blackwell, 1989), p.65.</a:t>
            </a:r>
          </a:p>
          <a:p>
            <a:pPr marL="285750" indent="-285750">
              <a:buFont typeface="Arial" panose="020B0604020202020204" pitchFamily="34" charset="0"/>
              <a:buChar char="•"/>
            </a:pPr>
            <a:endParaRPr lang="en-US" dirty="0"/>
          </a:p>
        </p:txBody>
      </p:sp>
      <p:sp>
        <p:nvSpPr>
          <p:cNvPr id="3" name="Title 2"/>
          <p:cNvSpPr>
            <a:spLocks noGrp="1"/>
          </p:cNvSpPr>
          <p:nvPr>
            <p:ph type="title"/>
          </p:nvPr>
        </p:nvSpPr>
        <p:spPr/>
        <p:txBody>
          <a:bodyPr>
            <a:normAutofit fontScale="90000"/>
          </a:bodyPr>
          <a:lstStyle/>
          <a:p>
            <a:r>
              <a:rPr lang="en-US" sz="3600" dirty="0">
                <a:solidFill>
                  <a:srgbClr val="F7BD40">
                    <a:lumMod val="75000"/>
                  </a:srgbClr>
                </a:solidFill>
                <a:latin typeface="Times New Roman" panose="02020603050405020304" pitchFamily="18" charset="0"/>
                <a:cs typeface="Times New Roman" panose="02020603050405020304" pitchFamily="18" charset="0"/>
              </a:rPr>
              <a:t>The threat postmodernism poses to the Christian’s goal of living out Truth</a:t>
            </a:r>
            <a:endParaRPr lang="en-US" dirty="0"/>
          </a:p>
        </p:txBody>
      </p:sp>
    </p:spTree>
    <p:extLst>
      <p:ext uri="{BB962C8B-B14F-4D97-AF65-F5344CB8AC3E}">
        <p14:creationId xmlns:p14="http://schemas.microsoft.com/office/powerpoint/2010/main" val="205983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715374" cy="5242560"/>
          </a:xfrm>
        </p:spPr>
        <p:txBody>
          <a:bodyPr>
            <a:normAutofit fontScale="70000" lnSpcReduction="20000"/>
          </a:bodyPr>
          <a:lstStyle/>
          <a:p>
            <a:pPr marL="742950" marR="0" lvl="1" indent="-285750">
              <a:lnSpc>
                <a:spcPct val="200000"/>
              </a:lnSpc>
              <a:spcBef>
                <a:spcPts val="0"/>
              </a:spcBef>
              <a:spcAft>
                <a:spcPts val="0"/>
              </a:spcAft>
              <a:buFont typeface="+mj-lt"/>
              <a:buAutoNum type="alphaLcParenR"/>
            </a:pPr>
            <a:r>
              <a:rPr lang="en-US" sz="2100" dirty="0">
                <a:latin typeface="Times New Roman"/>
                <a:ea typeface="Calibri"/>
                <a:cs typeface="Times New Roman"/>
              </a:rPr>
              <a:t>When truth is subjectively determined, anyone who is able to acquire enough power is then able to determine what is true and thus what should be lived out privately and publically, not only for themselves but for all (collectivism).</a:t>
            </a:r>
            <a:endParaRPr lang="en-US" sz="21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sz="2100" dirty="0">
                <a:latin typeface="Times New Roman"/>
                <a:ea typeface="Calibri"/>
                <a:cs typeface="Times New Roman"/>
              </a:rPr>
              <a:t>As Francis Schaefer once said: </a:t>
            </a:r>
            <a:r>
              <a:rPr lang="en-US" sz="2100" i="1" dirty="0">
                <a:latin typeface="Times New Roman"/>
                <a:ea typeface="Calibri"/>
                <a:cs typeface="Times New Roman"/>
              </a:rPr>
              <a:t> Either the Law is King or King is Law </a:t>
            </a:r>
            <a:r>
              <a:rPr lang="en-US" sz="2100" dirty="0">
                <a:latin typeface="Times New Roman"/>
                <a:ea typeface="Calibri"/>
                <a:cs typeface="Times New Roman"/>
              </a:rPr>
              <a:t>(subjectivity vs objectivity).</a:t>
            </a:r>
            <a:endParaRPr lang="en-US" sz="21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sz="2100" dirty="0">
                <a:latin typeface="Times New Roman"/>
                <a:ea typeface="Calibri"/>
                <a:cs typeface="Times New Roman"/>
              </a:rPr>
              <a:t>If a certain primary authority is </a:t>
            </a:r>
            <a:r>
              <a:rPr lang="en-US" sz="2100" i="1" dirty="0">
                <a:latin typeface="Times New Roman"/>
                <a:ea typeface="Calibri"/>
                <a:cs typeface="Times New Roman"/>
              </a:rPr>
              <a:t>the law</a:t>
            </a:r>
            <a:r>
              <a:rPr lang="en-US" sz="2100" dirty="0">
                <a:latin typeface="Times New Roman"/>
                <a:ea typeface="Calibri"/>
                <a:cs typeface="Times New Roman"/>
              </a:rPr>
              <a:t>, then the king or his administrators will determine the nature of right and wrong for all.</a:t>
            </a:r>
            <a:endParaRPr lang="en-US" sz="21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sz="2100" dirty="0">
                <a:latin typeface="Times New Roman"/>
                <a:ea typeface="Calibri"/>
                <a:cs typeface="Times New Roman"/>
              </a:rPr>
              <a:t>Thus all that is ethical, moral, legal or what is valued by a society is determined by the corresponding policies put forth by the king’s administration</a:t>
            </a:r>
            <a:endParaRPr lang="en-US" sz="2100" dirty="0">
              <a:latin typeface="Calibri"/>
              <a:ea typeface="Calibri"/>
              <a:cs typeface="Times New Roman"/>
            </a:endParaRPr>
          </a:p>
          <a:p>
            <a:pPr marL="1143000" marR="0" lvl="2" indent="-228600">
              <a:lnSpc>
                <a:spcPct val="200000"/>
              </a:lnSpc>
              <a:spcBef>
                <a:spcPts val="0"/>
              </a:spcBef>
              <a:spcAft>
                <a:spcPts val="1000"/>
              </a:spcAft>
              <a:buFont typeface="+mj-lt"/>
              <a:buAutoNum type="romanLcParenR"/>
            </a:pPr>
            <a:r>
              <a:rPr lang="en-US" sz="2100" dirty="0">
                <a:latin typeface="Times New Roman"/>
                <a:ea typeface="Calibri"/>
                <a:cs typeface="Times New Roman"/>
              </a:rPr>
              <a:t>In a postmodern and secular society, </a:t>
            </a:r>
            <a:r>
              <a:rPr lang="en-US" sz="2100" i="1" dirty="0">
                <a:latin typeface="Times New Roman"/>
                <a:ea typeface="Calibri"/>
                <a:cs typeface="Times New Roman"/>
              </a:rPr>
              <a:t>subjective </a:t>
            </a:r>
            <a:r>
              <a:rPr lang="en-US" sz="2100" dirty="0">
                <a:latin typeface="Times New Roman"/>
                <a:ea typeface="Calibri"/>
                <a:cs typeface="Times New Roman"/>
              </a:rPr>
              <a:t>science fused with the arbitrary whims of the administration is determined to be the way that society’s elected or appointed “thought leaders” create law and policy—mostly out of thin air.</a:t>
            </a:r>
            <a:endParaRPr lang="en-US" sz="2100" dirty="0">
              <a:latin typeface="Calibri"/>
              <a:ea typeface="Calibri"/>
              <a:cs typeface="Times New Roman"/>
            </a:endParaRPr>
          </a:p>
          <a:p>
            <a:pPr marL="285750" indent="-285750">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sz="3200" dirty="0">
                <a:solidFill>
                  <a:srgbClr val="F7BD40">
                    <a:lumMod val="75000"/>
                  </a:srgbClr>
                </a:solidFill>
                <a:latin typeface="Times New Roman" panose="02020603050405020304" pitchFamily="18" charset="0"/>
                <a:cs typeface="Times New Roman" panose="02020603050405020304" pitchFamily="18" charset="0"/>
              </a:rPr>
              <a:t>The threat postmodernism poses to the Christian’s goal of living out Truth</a:t>
            </a:r>
            <a:endParaRPr lang="en-US" dirty="0"/>
          </a:p>
        </p:txBody>
      </p:sp>
    </p:spTree>
    <p:extLst>
      <p:ext uri="{BB962C8B-B14F-4D97-AF65-F5344CB8AC3E}">
        <p14:creationId xmlns:p14="http://schemas.microsoft.com/office/powerpoint/2010/main" val="3581999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76200" y="1463040"/>
            <a:ext cx="8915400" cy="5242560"/>
          </a:xfrm>
        </p:spPr>
        <p:txBody>
          <a:bodyPr>
            <a:normAutofit fontScale="25000" lnSpcReduction="20000"/>
          </a:bodyPr>
          <a:lstStyle/>
          <a:p>
            <a:pPr marL="742950" marR="0" lvl="1" indent="-285750">
              <a:lnSpc>
                <a:spcPct val="200000"/>
              </a:lnSpc>
              <a:spcBef>
                <a:spcPts val="0"/>
              </a:spcBef>
              <a:spcAft>
                <a:spcPts val="0"/>
              </a:spcAft>
              <a:buFont typeface="+mj-lt"/>
              <a:buAutoNum type="alphaLcParenR"/>
            </a:pPr>
            <a:r>
              <a:rPr lang="en-US" sz="7200" dirty="0">
                <a:latin typeface="Times New Roman"/>
                <a:ea typeface="Calibri"/>
                <a:cs typeface="Times New Roman"/>
              </a:rPr>
              <a:t>Formulated in the eighteenth century by the Enlightenment philosophers:</a:t>
            </a:r>
            <a:endParaRPr lang="en-US" sz="7200" dirty="0">
              <a:latin typeface="Calibri"/>
              <a:ea typeface="Calibri"/>
              <a:cs typeface="Times New Roman"/>
            </a:endParaRPr>
          </a:p>
          <a:p>
            <a:pPr marL="1143000" marR="0" lvl="2" indent="-228600">
              <a:lnSpc>
                <a:spcPct val="200000"/>
              </a:lnSpc>
              <a:spcBef>
                <a:spcPts val="0"/>
              </a:spcBef>
              <a:spcAft>
                <a:spcPts val="1000"/>
              </a:spcAft>
              <a:buFont typeface="+mj-lt"/>
              <a:buAutoNum type="romanLcParenR"/>
            </a:pPr>
            <a:r>
              <a:rPr lang="en-US" sz="7200" dirty="0">
                <a:latin typeface="Times New Roman"/>
                <a:ea typeface="Calibri"/>
                <a:cs typeface="Times New Roman"/>
              </a:rPr>
              <a:t>These concepts were comprised of at least three component parts of what moderns refer to as </a:t>
            </a:r>
            <a:r>
              <a:rPr lang="en-US" sz="7200" i="1" dirty="0">
                <a:latin typeface="Times New Roman"/>
                <a:ea typeface="Calibri"/>
                <a:cs typeface="Times New Roman"/>
              </a:rPr>
              <a:t>Reason</a:t>
            </a:r>
            <a:r>
              <a:rPr lang="en-US" sz="7200" dirty="0">
                <a:latin typeface="Times New Roman"/>
                <a:ea typeface="Calibri"/>
                <a:cs typeface="Times New Roman"/>
              </a:rPr>
              <a:t>: the objective sciences, naturalism’s definition of morality and law, and the rational organization of living conditions and social relations</a:t>
            </a:r>
            <a:r>
              <a:rPr lang="en-US" sz="7200" dirty="0" smtClean="0">
                <a:latin typeface="Times New Roman"/>
                <a:ea typeface="Calibri"/>
                <a:cs typeface="Times New Roman"/>
              </a:rPr>
              <a:t>.</a:t>
            </a:r>
            <a:r>
              <a:rPr lang="en-US" sz="2300" dirty="0" smtClean="0">
                <a:latin typeface="Times New Roman"/>
                <a:ea typeface="Calibri"/>
                <a:cs typeface="Times New Roman"/>
              </a:rPr>
              <a:t/>
            </a:r>
            <a:br>
              <a:rPr lang="en-US" sz="2300" dirty="0" smtClean="0">
                <a:latin typeface="Times New Roman"/>
                <a:ea typeface="Calibri"/>
                <a:cs typeface="Times New Roman"/>
              </a:rPr>
            </a:br>
            <a:endParaRPr lang="en-US" sz="2300" dirty="0" smtClean="0">
              <a:latin typeface="Times New Roman"/>
              <a:ea typeface="Calibri"/>
              <a:cs typeface="Times New Roman"/>
            </a:endParaRPr>
          </a:p>
          <a:p>
            <a:pPr marL="1143000" marR="0" lvl="2" indent="-228600">
              <a:lnSpc>
                <a:spcPct val="200000"/>
              </a:lnSpc>
              <a:spcBef>
                <a:spcPts val="0"/>
              </a:spcBef>
              <a:spcAft>
                <a:spcPts val="1000"/>
              </a:spcAft>
              <a:buFont typeface="+mj-lt"/>
              <a:buAutoNum type="romanLcParenR"/>
            </a:pPr>
            <a:r>
              <a:rPr lang="en-US" sz="7200" dirty="0">
                <a:latin typeface="Times New Roman"/>
                <a:ea typeface="Calibri"/>
                <a:cs typeface="Times New Roman"/>
              </a:rPr>
              <a:t>Proponents of the enlightenment movement </a:t>
            </a:r>
            <a:r>
              <a:rPr lang="en-US" sz="7200" i="1" dirty="0">
                <a:latin typeface="Times New Roman"/>
                <a:ea typeface="Calibri"/>
                <a:cs typeface="Times New Roman"/>
              </a:rPr>
              <a:t>believed </a:t>
            </a:r>
            <a:r>
              <a:rPr lang="en-US" sz="7200" dirty="0">
                <a:latin typeface="Times New Roman"/>
                <a:ea typeface="Calibri"/>
                <a:cs typeface="Times New Roman"/>
              </a:rPr>
              <a:t>that the arts and sciences would further not only the control of the forces of nature but also the </a:t>
            </a:r>
            <a:r>
              <a:rPr lang="en-US" sz="7200" i="1" dirty="0">
                <a:latin typeface="Times New Roman"/>
                <a:ea typeface="Calibri"/>
                <a:cs typeface="Times New Roman"/>
              </a:rPr>
              <a:t>advancement </a:t>
            </a:r>
            <a:r>
              <a:rPr lang="en-US" sz="7200" dirty="0">
                <a:latin typeface="Times New Roman"/>
                <a:ea typeface="Calibri"/>
                <a:cs typeface="Times New Roman"/>
              </a:rPr>
              <a:t>of the understanding of self and the world we inhabit.  Thus the birth of what today is known as </a:t>
            </a:r>
            <a:r>
              <a:rPr lang="en-US" sz="7200" i="1" dirty="0">
                <a:latin typeface="Times New Roman"/>
                <a:ea typeface="Calibri"/>
                <a:cs typeface="Times New Roman"/>
              </a:rPr>
              <a:t>progressive </a:t>
            </a:r>
            <a:r>
              <a:rPr lang="en-US" sz="7200" dirty="0">
                <a:latin typeface="Times New Roman"/>
                <a:ea typeface="Calibri"/>
                <a:cs typeface="Times New Roman"/>
              </a:rPr>
              <a:t>ideology:  the idea that mankind does not need God and simply needs to master science and technology  to control the environment and thus allow mankind to advance or progress in history for the good of all.</a:t>
            </a:r>
            <a:endParaRPr lang="en-US" sz="7200" dirty="0">
              <a:latin typeface="Calibri"/>
              <a:ea typeface="Calibri"/>
              <a:cs typeface="Times New Roman"/>
            </a:endParaRPr>
          </a:p>
          <a:p>
            <a:pPr marL="1143000" marR="0" lvl="2" indent="-228600">
              <a:lnSpc>
                <a:spcPct val="200000"/>
              </a:lnSpc>
              <a:spcBef>
                <a:spcPts val="0"/>
              </a:spcBef>
              <a:spcAft>
                <a:spcPts val="1000"/>
              </a:spcAft>
              <a:buFont typeface="+mj-lt"/>
              <a:buAutoNum type="romanLcParenR"/>
            </a:pPr>
            <a:endParaRPr lang="en-US" sz="200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endParaRPr lang="en-US" sz="1050" dirty="0" smtClean="0">
              <a:latin typeface="Calibri"/>
              <a:ea typeface="Calibri"/>
              <a:cs typeface="Times New Roman"/>
            </a:endParaRPr>
          </a:p>
          <a:p>
            <a:pPr>
              <a:spcBef>
                <a:spcPts val="0"/>
              </a:spcBef>
            </a:pPr>
            <a:endParaRPr lang="en-US" sz="1050" dirty="0">
              <a:latin typeface="Calibri"/>
              <a:ea typeface="Calibri"/>
              <a:cs typeface="Times New Roman"/>
            </a:endParaRPr>
          </a:p>
          <a:p>
            <a:pPr>
              <a:spcBef>
                <a:spcPts val="0"/>
              </a:spcBef>
            </a:pPr>
            <a:r>
              <a:rPr lang="en-US" sz="1050" dirty="0" err="1" smtClean="0">
                <a:latin typeface="Calibri"/>
                <a:ea typeface="Calibri"/>
                <a:cs typeface="Times New Roman"/>
              </a:rPr>
              <a:t>Jurgen</a:t>
            </a:r>
            <a:r>
              <a:rPr lang="en-US" sz="1050" dirty="0" smtClean="0">
                <a:latin typeface="Calibri"/>
                <a:ea typeface="Calibri"/>
                <a:cs typeface="Times New Roman"/>
              </a:rPr>
              <a:t> </a:t>
            </a:r>
            <a:r>
              <a:rPr lang="en-US" sz="1050" dirty="0" err="1">
                <a:latin typeface="Calibri"/>
                <a:ea typeface="Calibri"/>
                <a:cs typeface="Times New Roman"/>
              </a:rPr>
              <a:t>Habermas</a:t>
            </a:r>
            <a:r>
              <a:rPr lang="en-US" sz="1050" dirty="0">
                <a:latin typeface="Calibri"/>
                <a:ea typeface="Calibri"/>
                <a:cs typeface="Times New Roman"/>
              </a:rPr>
              <a:t>, “Modernity: An Unfinished Project,” The Post-Modern Reader, ed. Charles Jencks (New York: St. Martin’s Press, 1992). Pp. 162-63</a:t>
            </a:r>
          </a:p>
          <a:p>
            <a:endParaRPr lang="en-US" dirty="0"/>
          </a:p>
        </p:txBody>
      </p:sp>
      <p:sp>
        <p:nvSpPr>
          <p:cNvPr id="3" name="Title 2"/>
          <p:cNvSpPr>
            <a:spLocks noGrp="1"/>
          </p:cNvSpPr>
          <p:nvPr>
            <p:ph type="title"/>
          </p:nvPr>
        </p:nvSpPr>
        <p:spPr/>
        <p:txBody>
          <a:bodyPr>
            <a:normAutofit fontScale="90000"/>
          </a:bodyPr>
          <a:lstStyle/>
          <a:p>
            <a:pPr marR="0" lvl="0">
              <a:lnSpc>
                <a:spcPct val="200000"/>
              </a:lnSpc>
              <a:spcBef>
                <a:spcPts val="0"/>
              </a:spcBef>
              <a:spcAft>
                <a:spcPts val="1000"/>
              </a:spcAft>
            </a:pPr>
            <a:r>
              <a:rPr lang="en-US" b="1" dirty="0">
                <a:solidFill>
                  <a:schemeClr val="accent2">
                    <a:lumMod val="75000"/>
                  </a:schemeClr>
                </a:solidFill>
                <a:latin typeface="Times New Roman"/>
                <a:ea typeface="Calibri"/>
                <a:cs typeface="Times New Roman"/>
              </a:rPr>
              <a:t>The Modern Mind</a:t>
            </a:r>
            <a:endParaRPr lang="en-US" sz="4800" dirty="0">
              <a:solidFill>
                <a:schemeClr val="accent2">
                  <a:lumMod val="75000"/>
                </a:schemeClr>
              </a:solidFill>
              <a:effectLst/>
              <a:latin typeface="Calibri"/>
              <a:ea typeface="Calibri"/>
              <a:cs typeface="Times New Roman"/>
            </a:endParaRPr>
          </a:p>
        </p:txBody>
      </p:sp>
    </p:spTree>
    <p:extLst>
      <p:ext uri="{BB962C8B-B14F-4D97-AF65-F5344CB8AC3E}">
        <p14:creationId xmlns:p14="http://schemas.microsoft.com/office/powerpoint/2010/main" val="1811718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52400" y="1463040"/>
            <a:ext cx="8839200" cy="5242560"/>
          </a:xfrm>
        </p:spPr>
        <p:txBody>
          <a:bodyPr>
            <a:normAutofit fontScale="62500" lnSpcReduction="20000"/>
          </a:bodyPr>
          <a:lstStyle/>
          <a:p>
            <a:pPr marL="1143000" marR="0" lvl="2" indent="-228600">
              <a:lnSpc>
                <a:spcPct val="200000"/>
              </a:lnSpc>
              <a:spcBef>
                <a:spcPts val="0"/>
              </a:spcBef>
              <a:spcAft>
                <a:spcPts val="0"/>
              </a:spcAft>
              <a:buFont typeface="+mj-lt"/>
              <a:buAutoNum type="romanLcParenR"/>
            </a:pPr>
            <a:r>
              <a:rPr lang="en-US" sz="2900" dirty="0">
                <a:latin typeface="Times New Roman"/>
                <a:ea typeface="Calibri"/>
                <a:cs typeface="Times New Roman"/>
              </a:rPr>
              <a:t>This construct represents the birth or rebirth of a secular liberal religion akin to pantheism and framed by a Darwinist worldview, replete with all </a:t>
            </a:r>
            <a:r>
              <a:rPr lang="en-US" sz="2900" dirty="0" smtClean="0">
                <a:latin typeface="Times New Roman"/>
                <a:ea typeface="Calibri"/>
                <a:cs typeface="Times New Roman"/>
              </a:rPr>
              <a:t>of </a:t>
            </a:r>
            <a:r>
              <a:rPr lang="en-US" sz="2900" dirty="0">
                <a:latin typeface="Times New Roman"/>
                <a:ea typeface="Calibri"/>
                <a:cs typeface="Times New Roman"/>
              </a:rPr>
              <a:t>its </a:t>
            </a:r>
            <a:r>
              <a:rPr lang="en-US" sz="2900" dirty="0" smtClean="0">
                <a:latin typeface="Times New Roman"/>
                <a:ea typeface="Calibri"/>
                <a:cs typeface="Times New Roman"/>
              </a:rPr>
              <a:t>corresponding </a:t>
            </a:r>
            <a:r>
              <a:rPr lang="en-US" sz="2900" dirty="0">
                <a:latin typeface="Times New Roman"/>
                <a:ea typeface="Calibri"/>
                <a:cs typeface="Times New Roman"/>
              </a:rPr>
              <a:t>doctrines</a:t>
            </a:r>
            <a:r>
              <a:rPr lang="en-US" sz="2900" dirty="0" smtClean="0">
                <a:latin typeface="Times New Roman"/>
                <a:ea typeface="Calibri"/>
                <a:cs typeface="Times New Roman"/>
              </a:rPr>
              <a:t>.</a:t>
            </a:r>
            <a:r>
              <a:rPr lang="en-US" sz="2900" dirty="0">
                <a:latin typeface="Times New Roman"/>
                <a:ea typeface="Calibri"/>
                <a:cs typeface="Times New Roman"/>
              </a:rPr>
              <a:t> Modernity, although informed by Judeo-Christian ethics, was not necessarily amenable to evangelical theology or transcendent truth. </a:t>
            </a:r>
            <a:endParaRPr lang="en-US" sz="29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sz="2900" dirty="0">
                <a:latin typeface="Times New Roman"/>
                <a:ea typeface="Calibri"/>
                <a:cs typeface="Times New Roman"/>
              </a:rPr>
              <a:t>Modernity consisted of the ideas of the Enlightenment movement that emphasized the evolution or progression of the human personality, intellect, and the applied sciences that fueled the industrial revolution.</a:t>
            </a:r>
            <a:endParaRPr lang="en-US" sz="2900" dirty="0">
              <a:latin typeface="Calibri"/>
              <a:ea typeface="Calibri"/>
              <a:cs typeface="Times New Roman"/>
            </a:endParaRPr>
          </a:p>
          <a:p>
            <a:pPr marL="1143000" marR="0" lvl="2" indent="-228600">
              <a:lnSpc>
                <a:spcPct val="200000"/>
              </a:lnSpc>
              <a:spcBef>
                <a:spcPts val="0"/>
              </a:spcBef>
              <a:spcAft>
                <a:spcPts val="1000"/>
              </a:spcAft>
              <a:buFont typeface="+mj-lt"/>
              <a:buAutoNum type="romanLcParenR"/>
            </a:pPr>
            <a:r>
              <a:rPr lang="en-US" sz="2900" dirty="0">
                <a:latin typeface="Times New Roman"/>
                <a:ea typeface="Calibri"/>
                <a:cs typeface="Times New Roman"/>
              </a:rPr>
              <a:t>Thus </a:t>
            </a:r>
            <a:r>
              <a:rPr lang="en-US" sz="2900" i="1" dirty="0">
                <a:latin typeface="Times New Roman"/>
                <a:ea typeface="Calibri"/>
                <a:cs typeface="Times New Roman"/>
              </a:rPr>
              <a:t>science, </a:t>
            </a:r>
            <a:r>
              <a:rPr lang="en-US" sz="2900" dirty="0">
                <a:latin typeface="Times New Roman"/>
                <a:ea typeface="Calibri"/>
                <a:cs typeface="Times New Roman"/>
              </a:rPr>
              <a:t>not the God of the Bible, is the god of Modernity while science and its sister </a:t>
            </a:r>
            <a:r>
              <a:rPr lang="en-US" sz="2900" i="1" dirty="0">
                <a:latin typeface="Times New Roman"/>
                <a:ea typeface="Calibri"/>
                <a:cs typeface="Times New Roman"/>
              </a:rPr>
              <a:t>technology</a:t>
            </a:r>
            <a:r>
              <a:rPr lang="en-US" sz="2900" dirty="0">
                <a:latin typeface="Times New Roman"/>
                <a:ea typeface="Calibri"/>
                <a:cs typeface="Times New Roman"/>
              </a:rPr>
              <a:t> are the gods of Postmodernity.</a:t>
            </a:r>
            <a:endParaRPr lang="en-US" sz="2900" dirty="0">
              <a:latin typeface="Calibri"/>
              <a:ea typeface="Calibri"/>
              <a:cs typeface="Times New Roman"/>
            </a:endParaRPr>
          </a:p>
          <a:p>
            <a:pPr marL="1143000" marR="0" lvl="2" indent="-228600">
              <a:lnSpc>
                <a:spcPct val="200000"/>
              </a:lnSpc>
              <a:spcBef>
                <a:spcPts val="0"/>
              </a:spcBef>
              <a:spcAft>
                <a:spcPts val="1000"/>
              </a:spcAft>
              <a:buFont typeface="+mj-lt"/>
              <a:buAutoNum type="romanLcParenR"/>
            </a:pPr>
            <a:endParaRPr lang="en-US" sz="2000" dirty="0">
              <a:effectLst/>
              <a:latin typeface="Calibri"/>
              <a:ea typeface="Calibri"/>
              <a:cs typeface="Times New Roman"/>
            </a:endParaRPr>
          </a:p>
        </p:txBody>
      </p:sp>
      <p:sp>
        <p:nvSpPr>
          <p:cNvPr id="3" name="Title 2"/>
          <p:cNvSpPr>
            <a:spLocks noGrp="1"/>
          </p:cNvSpPr>
          <p:nvPr>
            <p:ph type="title"/>
          </p:nvPr>
        </p:nvSpPr>
        <p:spPr/>
        <p:txBody>
          <a:bodyPr/>
          <a:lstStyle/>
          <a:p>
            <a:r>
              <a:rPr lang="en-US" b="1" dirty="0">
                <a:solidFill>
                  <a:schemeClr val="accent2">
                    <a:lumMod val="75000"/>
                  </a:schemeClr>
                </a:solidFill>
                <a:latin typeface="Times New Roman"/>
                <a:ea typeface="Calibri"/>
                <a:cs typeface="Times New Roman"/>
              </a:rPr>
              <a:t>The Modern Mind</a:t>
            </a:r>
            <a:endParaRPr lang="en-US" dirty="0"/>
          </a:p>
        </p:txBody>
      </p:sp>
    </p:spTree>
    <p:extLst>
      <p:ext uri="{BB962C8B-B14F-4D97-AF65-F5344CB8AC3E}">
        <p14:creationId xmlns:p14="http://schemas.microsoft.com/office/powerpoint/2010/main" val="408934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486774" cy="5242560"/>
          </a:xfrm>
        </p:spPr>
        <p:txBody>
          <a:bodyPr/>
          <a:lstStyle/>
          <a:p>
            <a:pPr marL="742950" marR="0" lvl="1" indent="-285750">
              <a:lnSpc>
                <a:spcPct val="200000"/>
              </a:lnSpc>
              <a:spcBef>
                <a:spcPts val="0"/>
              </a:spcBef>
              <a:spcAft>
                <a:spcPts val="0"/>
              </a:spcAft>
              <a:buFont typeface="+mj-lt"/>
              <a:buAutoNum type="alphaLcParenR"/>
            </a:pPr>
            <a:r>
              <a:rPr lang="en-US" sz="1800" dirty="0">
                <a:solidFill>
                  <a:srgbClr val="FF66FF"/>
                </a:solidFill>
                <a:effectLst>
                  <a:outerShdw blurRad="38100" dist="38100" dir="2700000" algn="tl">
                    <a:srgbClr val="000000">
                      <a:alpha val="43137"/>
                    </a:srgbClr>
                  </a:outerShdw>
                </a:effectLst>
                <a:latin typeface="Times New Roman"/>
                <a:ea typeface="Calibri"/>
                <a:cs typeface="Times New Roman"/>
              </a:rPr>
              <a:t>Deconstructionist: </a:t>
            </a:r>
            <a:r>
              <a:rPr lang="en-US" sz="1800" dirty="0">
                <a:latin typeface="Times New Roman"/>
                <a:ea typeface="Calibri"/>
                <a:cs typeface="Times New Roman"/>
              </a:rPr>
              <a:t>the dismantling and redefining of literary terms and thus ideas for the purpose of reorienting people and things.</a:t>
            </a:r>
            <a:endParaRPr lang="en-US" sz="18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800" dirty="0">
                <a:solidFill>
                  <a:schemeClr val="accent2">
                    <a:lumMod val="75000"/>
                  </a:schemeClr>
                </a:solidFill>
                <a:latin typeface="Times New Roman"/>
                <a:ea typeface="Calibri"/>
                <a:cs typeface="Times New Roman"/>
              </a:rPr>
              <a:t>Graphical</a:t>
            </a:r>
            <a:r>
              <a:rPr lang="en-US" sz="1800" dirty="0">
                <a:latin typeface="Times New Roman"/>
                <a:ea typeface="Calibri"/>
                <a:cs typeface="Times New Roman"/>
              </a:rPr>
              <a:t>: images are more powerful than words and thus redefine what we think and believe.</a:t>
            </a:r>
            <a:endParaRPr lang="en-US" sz="18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800" dirty="0">
                <a:solidFill>
                  <a:srgbClr val="92D050"/>
                </a:solidFill>
                <a:latin typeface="Times New Roman"/>
                <a:ea typeface="Calibri"/>
                <a:cs typeface="Times New Roman"/>
              </a:rPr>
              <a:t>Feeling oriented</a:t>
            </a:r>
            <a:r>
              <a:rPr lang="en-US" sz="1800" dirty="0">
                <a:latin typeface="Times New Roman"/>
                <a:ea typeface="Calibri"/>
                <a:cs typeface="Times New Roman"/>
              </a:rPr>
              <a:t>: Thus music/sight/sound are powerful influences (see the movies of Michael Mann).</a:t>
            </a:r>
            <a:endParaRPr lang="en-US" sz="18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800" dirty="0">
                <a:latin typeface="Times New Roman"/>
                <a:ea typeface="Calibri"/>
                <a:cs typeface="Times New Roman"/>
              </a:rPr>
              <a:t>Guided by the values of popular culture and the cults of personality.</a:t>
            </a:r>
            <a:endParaRPr lang="en-US" sz="1800" dirty="0">
              <a:latin typeface="Calibri"/>
              <a:ea typeface="Calibri"/>
              <a:cs typeface="Times New Roman"/>
            </a:endParaRPr>
          </a:p>
          <a:p>
            <a:pPr marL="742950" marR="0" lvl="1" indent="-285750">
              <a:lnSpc>
                <a:spcPct val="200000"/>
              </a:lnSpc>
              <a:spcBef>
                <a:spcPts val="0"/>
              </a:spcBef>
              <a:spcAft>
                <a:spcPts val="1000"/>
              </a:spcAft>
              <a:buFont typeface="+mj-lt"/>
              <a:buAutoNum type="alphaLcParenR"/>
            </a:pPr>
            <a:r>
              <a:rPr lang="en-US" sz="1800" dirty="0">
                <a:latin typeface="Times New Roman"/>
                <a:ea typeface="Calibri"/>
                <a:cs typeface="Times New Roman"/>
              </a:rPr>
              <a:t>Belief is not about right or wrong but rather about social consciousness born from a collectivist socio-economic context.</a:t>
            </a:r>
            <a:endParaRPr lang="en-US" sz="1800" dirty="0">
              <a:latin typeface="Calibri"/>
              <a:ea typeface="Calibri"/>
              <a:cs typeface="Times New Roman"/>
            </a:endParaRPr>
          </a:p>
          <a:p>
            <a:endParaRPr lang="en-US" dirty="0"/>
          </a:p>
        </p:txBody>
      </p:sp>
      <p:sp>
        <p:nvSpPr>
          <p:cNvPr id="3" name="Title 2"/>
          <p:cNvSpPr>
            <a:spLocks noGrp="1"/>
          </p:cNvSpPr>
          <p:nvPr>
            <p:ph type="title"/>
          </p:nvPr>
        </p:nvSpPr>
        <p:spPr/>
        <p:txBody>
          <a:bodyPr/>
          <a:lstStyle/>
          <a:p>
            <a:r>
              <a:rPr lang="en-US" dirty="0" smtClean="0">
                <a:solidFill>
                  <a:schemeClr val="accent2">
                    <a:lumMod val="75000"/>
                  </a:schemeClr>
                </a:solidFill>
                <a:latin typeface="Times New Roman" panose="02020603050405020304" pitchFamily="18" charset="0"/>
                <a:cs typeface="Times New Roman" panose="02020603050405020304" pitchFamily="18" charset="0"/>
              </a:rPr>
              <a:t>The Postmodern Mind</a:t>
            </a:r>
            <a:endParaRPr lang="en-US"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6383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endParaRPr lang="en-US" dirty="0" smtClean="0"/>
          </a:p>
          <a:p>
            <a:pPr algn="ctr"/>
            <a:r>
              <a:rPr lang="en-US" sz="2800" dirty="0" smtClean="0"/>
              <a:t>“Here, utility replaces duty;</a:t>
            </a:r>
          </a:p>
          <a:p>
            <a:pPr algn="ctr"/>
            <a:r>
              <a:rPr lang="en-US" sz="2800" dirty="0" smtClean="0"/>
              <a:t>self-expression unseats authority, and being good becomes feeling good.”</a:t>
            </a:r>
          </a:p>
          <a:p>
            <a:pPr algn="ctr"/>
            <a:r>
              <a:rPr lang="en-US" sz="2800" dirty="0" smtClean="0"/>
              <a:t>--Robert N. </a:t>
            </a:r>
            <a:r>
              <a:rPr lang="en-US" sz="2800" dirty="0" err="1" smtClean="0"/>
              <a:t>Bellah</a:t>
            </a:r>
            <a:r>
              <a:rPr lang="en-US" sz="2800" dirty="0" smtClean="0"/>
              <a:t> </a:t>
            </a:r>
          </a:p>
          <a:p>
            <a:pPr algn="ctr"/>
            <a:r>
              <a:rPr lang="en-US" sz="2800" i="1" dirty="0" smtClean="0"/>
              <a:t>Habits of the Heart</a:t>
            </a:r>
            <a:endParaRPr lang="en-US" sz="2800" dirty="0"/>
          </a:p>
        </p:txBody>
      </p:sp>
      <p:sp>
        <p:nvSpPr>
          <p:cNvPr id="3" name="Title 2"/>
          <p:cNvSpPr>
            <a:spLocks noGrp="1"/>
          </p:cNvSpPr>
          <p:nvPr>
            <p:ph type="title"/>
          </p:nvPr>
        </p:nvSpPr>
        <p:spPr/>
        <p:txBody>
          <a:bodyPr/>
          <a:lstStyle/>
          <a:p>
            <a:r>
              <a:rPr lang="en-US" dirty="0" smtClean="0">
                <a:solidFill>
                  <a:schemeClr val="accent2">
                    <a:lumMod val="75000"/>
                  </a:schemeClr>
                </a:solidFill>
                <a:latin typeface="Times New Roman" panose="02020603050405020304" pitchFamily="18" charset="0"/>
                <a:cs typeface="Times New Roman" panose="02020603050405020304" pitchFamily="18" charset="0"/>
              </a:rPr>
              <a:t>The Postmodern World</a:t>
            </a:r>
            <a:endParaRPr lang="en-US"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428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410574" cy="5166360"/>
          </a:xfrm>
        </p:spPr>
        <p:txBody>
          <a:bodyPr/>
          <a:lstStyle/>
          <a:p>
            <a:pPr marL="742950" marR="0" lvl="1" indent="-285750">
              <a:lnSpc>
                <a:spcPct val="200000"/>
              </a:lnSpc>
              <a:spcBef>
                <a:spcPts val="0"/>
              </a:spcBef>
              <a:spcAft>
                <a:spcPts val="0"/>
              </a:spcAft>
              <a:buFont typeface="+mj-lt"/>
              <a:buAutoNum type="alphaLcParenR"/>
            </a:pPr>
            <a:r>
              <a:rPr lang="en-US" sz="1700" dirty="0">
                <a:latin typeface="Times New Roman"/>
                <a:ea typeface="Calibri"/>
                <a:cs typeface="Times New Roman"/>
              </a:rPr>
              <a:t>The God of the Bible (Father, Son, and Holy Spirit) is the </a:t>
            </a:r>
            <a:r>
              <a:rPr lang="en-US" sz="1700" i="1" dirty="0">
                <a:latin typeface="Times New Roman"/>
                <a:ea typeface="Calibri"/>
                <a:cs typeface="Times New Roman"/>
              </a:rPr>
              <a:t>summon </a:t>
            </a:r>
            <a:r>
              <a:rPr lang="en-US" sz="1700" i="1" dirty="0" err="1">
                <a:latin typeface="Times New Roman"/>
                <a:ea typeface="Calibri"/>
                <a:cs typeface="Times New Roman"/>
              </a:rPr>
              <a:t>bonum</a:t>
            </a:r>
            <a:r>
              <a:rPr lang="en-US" sz="1700" i="1" dirty="0">
                <a:latin typeface="Times New Roman"/>
                <a:ea typeface="Calibri"/>
                <a:cs typeface="Times New Roman"/>
              </a:rPr>
              <a:t> </a:t>
            </a:r>
            <a:r>
              <a:rPr lang="en-US" sz="1700" dirty="0">
                <a:latin typeface="Times New Roman"/>
                <a:ea typeface="Calibri"/>
                <a:cs typeface="Times New Roman"/>
              </a:rPr>
              <a:t>of all things (see the Westminster Catechism)</a:t>
            </a:r>
            <a:endParaRPr lang="en-US" sz="17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700" dirty="0">
                <a:latin typeface="Times New Roman"/>
                <a:ea typeface="Calibri"/>
                <a:cs typeface="Times New Roman"/>
              </a:rPr>
              <a:t>That Truth existed before creation in the form of the pre-incarnate Christ who is a Person who manifested himself 2000 years ago by the will of Father God in the form of Jesus Christ of Nazareth—thus truth is transcendent.</a:t>
            </a:r>
            <a:endParaRPr lang="en-US" sz="17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700" dirty="0">
                <a:latin typeface="Times New Roman"/>
                <a:ea typeface="Calibri"/>
                <a:cs typeface="Times New Roman"/>
              </a:rPr>
              <a:t>That man was set forth upon the earth to express His Image and manifest the will of God the Father from heaven.</a:t>
            </a:r>
            <a:endParaRPr lang="en-US" sz="1700" dirty="0">
              <a:latin typeface="Calibri"/>
              <a:ea typeface="Calibri"/>
              <a:cs typeface="Times New Roman"/>
            </a:endParaRPr>
          </a:p>
          <a:p>
            <a:pPr marL="742950" marR="0" lvl="1" indent="-285750">
              <a:lnSpc>
                <a:spcPct val="200000"/>
              </a:lnSpc>
              <a:spcBef>
                <a:spcPts val="0"/>
              </a:spcBef>
              <a:spcAft>
                <a:spcPts val="1000"/>
              </a:spcAft>
              <a:buFont typeface="+mj-lt"/>
              <a:buAutoNum type="alphaLcParenR"/>
            </a:pPr>
            <a:r>
              <a:rPr lang="en-US" sz="1700" dirty="0">
                <a:latin typeface="Times New Roman"/>
                <a:ea typeface="Calibri"/>
                <a:cs typeface="Times New Roman"/>
              </a:rPr>
              <a:t>That mankind fell from Grace in Adam (Genesis 3) and thus in need of a savior—namely Jesus Christ and a new model for how to live life God’s Way (John 14:6). </a:t>
            </a:r>
            <a:endParaRPr lang="en-US" sz="1700" dirty="0">
              <a:latin typeface="Calibri"/>
              <a:ea typeface="Calibri"/>
              <a:cs typeface="Times New Roman"/>
            </a:endParaRPr>
          </a:p>
          <a:p>
            <a:endParaRPr lang="en-US" dirty="0"/>
          </a:p>
        </p:txBody>
      </p:sp>
      <p:sp>
        <p:nvSpPr>
          <p:cNvPr id="3" name="Title 2"/>
          <p:cNvSpPr>
            <a:spLocks noGrp="1"/>
          </p:cNvSpPr>
          <p:nvPr>
            <p:ph type="title"/>
          </p:nvPr>
        </p:nvSpPr>
        <p:spPr/>
        <p:txBody>
          <a:bodyPr/>
          <a:lstStyle/>
          <a:p>
            <a:r>
              <a:rPr lang="en-US"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Evangelical Mind</a:t>
            </a:r>
            <a:endParaRPr lang="en-US"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940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Lay in the confession of two thesis:</a:t>
            </a:r>
          </a:p>
          <a:p>
            <a:pPr marL="457200" indent="-457200">
              <a:buFont typeface="+mj-lt"/>
              <a:buAutoNum type="arabicPeriod"/>
            </a:pP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the individual has access to the ultimate reality without the interposition of any intermediaries save for the Word written and living, and</a:t>
            </a:r>
          </a:p>
          <a:p>
            <a:pPr marL="457200" indent="-457200">
              <a:buFont typeface="+mj-lt"/>
              <a:buAutoNum type="arabicPeriod"/>
            </a:pPr>
            <a:r>
              <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t>
            </a: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hat the truth must be held in tension with the reality of the corruption of the human being.</a:t>
            </a: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fontScale="90000"/>
          </a:bodyPr>
          <a:lstStyle/>
          <a:p>
            <a:r>
              <a:rPr lang="en-US" dirty="0" smtClean="0">
                <a:solidFill>
                  <a:schemeClr val="accent2">
                    <a:lumMod val="75000"/>
                  </a:schemeClr>
                </a:solidFill>
                <a:latin typeface="Times New Roman" panose="02020603050405020304" pitchFamily="18" charset="0"/>
                <a:cs typeface="Times New Roman" panose="02020603050405020304" pitchFamily="18" charset="0"/>
              </a:rPr>
              <a:t>The Contribution of the Reformation</a:t>
            </a:r>
            <a:endParaRPr lang="en-US"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90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1" u="none" strike="noStrike" baseline="0" smtClean="0">
                <a:latin typeface="Times New Roman"/>
              </a:rPr>
              <a:t>Amazing grace, how sweet the sound</a:t>
            </a:r>
          </a:p>
        </p:txBody>
      </p:sp>
      <p:sp>
        <p:nvSpPr>
          <p:cNvPr id="3" name="Text Placeholder 2"/>
          <p:cNvSpPr>
            <a:spLocks noGrp="1"/>
          </p:cNvSpPr>
          <p:nvPr>
            <p:ph type="body" idx="1"/>
          </p:nvPr>
        </p:nvSpPr>
        <p:spPr/>
        <p:txBody>
          <a:bodyPr/>
          <a:lstStyle/>
          <a:p>
            <a:r>
              <a:rPr lang="en-US" sz="3600" i="1" spc="0" dirty="0">
                <a:solidFill>
                  <a:srgbClr val="FFFFFF"/>
                </a:solidFill>
                <a:latin typeface="Times New Roman"/>
                <a:ea typeface="+mj-ea"/>
                <a:cs typeface="Tunga" pitchFamily="2"/>
              </a:rPr>
              <a:t>That saved a stunted self-concept like me</a:t>
            </a:r>
            <a:r>
              <a:rPr lang="en-US" sz="3600" i="1" spc="0" dirty="0" smtClean="0">
                <a:solidFill>
                  <a:srgbClr val="FFFFFF"/>
                </a:solidFill>
                <a:latin typeface="Times New Roman"/>
                <a:ea typeface="+mj-ea"/>
                <a:cs typeface="Tunga" pitchFamily="2"/>
              </a:rPr>
              <a:t>, </a:t>
            </a:r>
          </a:p>
          <a:p>
            <a:r>
              <a:rPr lang="en-US" sz="3600" i="1" spc="0" dirty="0" smtClean="0">
                <a:solidFill>
                  <a:srgbClr val="FFFFFF"/>
                </a:solidFill>
                <a:latin typeface="Times New Roman"/>
                <a:ea typeface="+mj-ea"/>
                <a:cs typeface="Tunga" pitchFamily="2"/>
              </a:rPr>
              <a:t>I </a:t>
            </a:r>
            <a:r>
              <a:rPr lang="en-US" sz="3600" i="1" spc="0" dirty="0">
                <a:solidFill>
                  <a:srgbClr val="FFFFFF"/>
                </a:solidFill>
                <a:latin typeface="Times New Roman"/>
                <a:ea typeface="+mj-ea"/>
                <a:cs typeface="Tunga" pitchFamily="2"/>
              </a:rPr>
              <a:t>once was stressed out, but now am empowered</a:t>
            </a:r>
            <a:r>
              <a:rPr lang="en-US" sz="3600" i="1" spc="0" dirty="0" smtClean="0">
                <a:solidFill>
                  <a:srgbClr val="FFFFFF"/>
                </a:solidFill>
                <a:latin typeface="Times New Roman"/>
                <a:ea typeface="+mj-ea"/>
                <a:cs typeface="Tunga" pitchFamily="2"/>
              </a:rPr>
              <a:t>,</a:t>
            </a:r>
          </a:p>
          <a:p>
            <a:r>
              <a:rPr lang="en-US" sz="3600" i="1" spc="0" dirty="0">
                <a:solidFill>
                  <a:srgbClr val="FFFFFF"/>
                </a:solidFill>
                <a:latin typeface="Times New Roman"/>
                <a:ea typeface="+mj-ea"/>
                <a:cs typeface="Tunga" pitchFamily="2"/>
              </a:rPr>
              <a:t>Was visually challenged, but now I </a:t>
            </a:r>
            <a:r>
              <a:rPr lang="en-US" sz="3600" i="1" spc="0" dirty="0" smtClean="0">
                <a:solidFill>
                  <a:srgbClr val="FFFFFF"/>
                </a:solidFill>
                <a:latin typeface="Times New Roman"/>
                <a:ea typeface="+mj-ea"/>
                <a:cs typeface="Tunga" pitchFamily="2"/>
              </a:rPr>
              <a:t>see</a:t>
            </a:r>
          </a:p>
          <a:p>
            <a:pPr algn="r"/>
            <a:r>
              <a:rPr lang="en-US" sz="2800" i="1" dirty="0" smtClean="0">
                <a:latin typeface="Times New Roman"/>
              </a:rPr>
              <a:t>--</a:t>
            </a:r>
            <a:r>
              <a:rPr lang="en-US" sz="2800" dirty="0">
                <a:latin typeface="Times New Roman"/>
              </a:rPr>
              <a:t>Doug </a:t>
            </a:r>
            <a:r>
              <a:rPr lang="en-US" sz="2800" dirty="0" err="1">
                <a:latin typeface="Times New Roman"/>
              </a:rPr>
              <a:t>Marlett</a:t>
            </a:r>
            <a:endParaRPr lang="en-US" sz="2800" dirty="0"/>
          </a:p>
        </p:txBody>
      </p:sp>
    </p:spTree>
    <p:extLst>
      <p:ext uri="{BB962C8B-B14F-4D97-AF65-F5344CB8AC3E}">
        <p14:creationId xmlns:p14="http://schemas.microsoft.com/office/powerpoint/2010/main" val="33639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639174" cy="5318760"/>
          </a:xfrm>
        </p:spPr>
        <p:txBody>
          <a:bodyPr>
            <a:normAutofit fontScale="92500" lnSpcReduction="20000"/>
          </a:bodyPr>
          <a:lstStyle/>
          <a:p>
            <a:pPr marL="742950" marR="0" lvl="1" indent="-285750">
              <a:lnSpc>
                <a:spcPct val="200000"/>
              </a:lnSpc>
              <a:spcBef>
                <a:spcPts val="0"/>
              </a:spcBef>
              <a:spcAft>
                <a:spcPts val="0"/>
              </a:spcAft>
              <a:buFont typeface="+mj-lt"/>
              <a:buAutoNum type="alphaLcParenR"/>
            </a:pPr>
            <a:r>
              <a:rPr lang="en-US" sz="1900" dirty="0">
                <a:latin typeface="Times New Roman"/>
                <a:ea typeface="Calibri"/>
                <a:cs typeface="Times New Roman"/>
              </a:rPr>
              <a:t>That Truth and righteous-living is known by general revelation of the will of God by virtue of the Law of Moses (The Ten Commandments) that informs mankind and addresses the condition of fallen man.</a:t>
            </a:r>
            <a:endParaRPr lang="en-US" sz="19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900" dirty="0">
                <a:latin typeface="Times New Roman"/>
                <a:ea typeface="Calibri"/>
                <a:cs typeface="Times New Roman"/>
              </a:rPr>
              <a:t>That Truth and holy living (sanctification) is a product of special revelation that is only derived through the salvific experience by faith in the saving work of Jesus Christ and the corresponding grace-based life found only in Him.</a:t>
            </a:r>
            <a:endParaRPr lang="en-US" sz="1900" dirty="0">
              <a:latin typeface="Calibri"/>
              <a:ea typeface="Calibri"/>
              <a:cs typeface="Times New Roman"/>
            </a:endParaRPr>
          </a:p>
          <a:p>
            <a:pPr marL="742950" marR="0" lvl="1" indent="-285750">
              <a:lnSpc>
                <a:spcPct val="200000"/>
              </a:lnSpc>
              <a:spcBef>
                <a:spcPts val="0"/>
              </a:spcBef>
              <a:spcAft>
                <a:spcPts val="1000"/>
              </a:spcAft>
              <a:buFont typeface="+mj-lt"/>
              <a:buAutoNum type="alphaLcParenR"/>
            </a:pPr>
            <a:r>
              <a:rPr lang="en-US" sz="1900" dirty="0">
                <a:latin typeface="Times New Roman"/>
                <a:ea typeface="Calibri"/>
                <a:cs typeface="Times New Roman"/>
              </a:rPr>
              <a:t>That Christians should live out their lives in community (The Church) as part of a called out family of Kingdom Citizens (disciples) who are being equipped and made ready to engage the culture for Christ according to their gifts, calling, and sphere of influence.</a:t>
            </a:r>
            <a:endParaRPr lang="en-US" sz="1900" dirty="0">
              <a:latin typeface="Calibri"/>
              <a:ea typeface="Calibri"/>
              <a:cs typeface="Times New Roman"/>
            </a:endParaRPr>
          </a:p>
          <a:p>
            <a:endParaRPr lang="en-US" dirty="0"/>
          </a:p>
        </p:txBody>
      </p:sp>
      <p:sp>
        <p:nvSpPr>
          <p:cNvPr id="3" name="Title 2"/>
          <p:cNvSpPr>
            <a:spLocks noGrp="1"/>
          </p:cNvSpPr>
          <p:nvPr>
            <p:ph type="title"/>
          </p:nvPr>
        </p:nvSpPr>
        <p:spPr/>
        <p:txBody>
          <a:bodyPr/>
          <a:lstStyle/>
          <a:p>
            <a:r>
              <a:rPr lang="en-US"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Evangelical Mind</a:t>
            </a:r>
            <a:endParaRPr lang="en-US" dirty="0"/>
          </a:p>
        </p:txBody>
      </p:sp>
    </p:spTree>
    <p:extLst>
      <p:ext uri="{BB962C8B-B14F-4D97-AF65-F5344CB8AC3E}">
        <p14:creationId xmlns:p14="http://schemas.microsoft.com/office/powerpoint/2010/main" val="374693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pPr algn="ctr"/>
            <a:r>
              <a:rPr lang="en-US" sz="3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 outside God, such as we find in biblical faith, is comprehensible because he is self-defined in his revelation; the inside god is not.  The inside god is merged into the psychological texture of the seeker and found spread within the vagaries of the self.”  </a:t>
            </a:r>
          </a:p>
          <a:p>
            <a:pPr algn="r"/>
            <a:r>
              <a:rPr lang="en-US" sz="24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--David Wells, </a:t>
            </a:r>
            <a:r>
              <a:rPr lang="en-US" sz="2400"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Above all Powers</a:t>
            </a:r>
            <a:endParaRPr lang="en-US"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dirty="0" smtClean="0">
                <a:solidFill>
                  <a:schemeClr val="accent2">
                    <a:lumMod val="75000"/>
                  </a:schemeClr>
                </a:solidFill>
                <a:latin typeface="Times New Roman" panose="02020603050405020304" pitchFamily="18" charset="0"/>
                <a:cs typeface="Times New Roman" panose="02020603050405020304" pitchFamily="18" charset="0"/>
              </a:rPr>
              <a:t>Advantage Christian</a:t>
            </a:r>
            <a:endParaRPr lang="en-US" i="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0213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486774" cy="4861560"/>
          </a:xfrm>
        </p:spPr>
        <p:txBody>
          <a:bodyPr>
            <a:normAutofit/>
          </a:bodyPr>
          <a:lstStyle/>
          <a:p>
            <a:pPr marL="342900" lvl="0" indent="-342900">
              <a:lnSpc>
                <a:spcPct val="200000"/>
              </a:lnSpc>
              <a:spcBef>
                <a:spcPts val="0"/>
              </a:spcBef>
              <a:buFont typeface="+mj-lt"/>
              <a:buAutoNum type="arabicParenR"/>
            </a:pPr>
            <a:r>
              <a:rPr lang="en-US" sz="2000" dirty="0">
                <a:latin typeface="Times New Roman"/>
                <a:ea typeface="Calibri"/>
                <a:cs typeface="Times New Roman"/>
              </a:rPr>
              <a:t>The great opportunity before us is to develop the skills and competencies to communicate transcendent truth to individuals and groups living in a postmodern world.</a:t>
            </a:r>
            <a:endParaRPr lang="en-US" sz="2000" dirty="0">
              <a:latin typeface="Calibri"/>
              <a:ea typeface="Calibri"/>
              <a:cs typeface="Times New Roman"/>
            </a:endParaRPr>
          </a:p>
          <a:p>
            <a:pPr marL="742950" marR="0" lvl="1" indent="-285750">
              <a:lnSpc>
                <a:spcPct val="200000"/>
              </a:lnSpc>
              <a:spcBef>
                <a:spcPts val="0"/>
              </a:spcBef>
              <a:spcAft>
                <a:spcPts val="1000"/>
              </a:spcAft>
              <a:buFont typeface="+mj-lt"/>
              <a:buAutoNum type="alphaLcParenR"/>
            </a:pPr>
            <a:r>
              <a:rPr lang="en-US" sz="2000" dirty="0">
                <a:latin typeface="Times New Roman"/>
                <a:ea typeface="Calibri"/>
                <a:cs typeface="Times New Roman"/>
              </a:rPr>
              <a:t>Although </a:t>
            </a:r>
            <a:r>
              <a:rPr lang="en-US" sz="2000" dirty="0" err="1">
                <a:latin typeface="Times New Roman"/>
                <a:ea typeface="Calibri"/>
                <a:cs typeface="Times New Roman"/>
              </a:rPr>
              <a:t>postmoderns</a:t>
            </a:r>
            <a:r>
              <a:rPr lang="en-US" sz="2000" dirty="0">
                <a:latin typeface="Times New Roman"/>
                <a:ea typeface="Calibri"/>
                <a:cs typeface="Times New Roman"/>
              </a:rPr>
              <a:t> by definition wear a different pair of glasses (paradigms), God rigged the inner man with his </a:t>
            </a:r>
            <a:r>
              <a:rPr lang="en-US" sz="2000" i="1" dirty="0">
                <a:latin typeface="Times New Roman"/>
                <a:ea typeface="Calibri"/>
                <a:cs typeface="Times New Roman"/>
              </a:rPr>
              <a:t>Image</a:t>
            </a:r>
            <a:r>
              <a:rPr lang="en-US" sz="2000" dirty="0">
                <a:latin typeface="Times New Roman"/>
                <a:ea typeface="Calibri"/>
                <a:cs typeface="Times New Roman"/>
              </a:rPr>
              <a:t>, thus God’s Word of Power is able to penetrate the thoughts and intentions of the heart to reach the longing of a man or woman’s soul. (Heb. 4:12)</a:t>
            </a:r>
            <a:endParaRPr lang="en-US" sz="2000" dirty="0">
              <a:latin typeface="Calibri"/>
              <a:ea typeface="Calibri"/>
              <a:cs typeface="Times New Roman"/>
            </a:endParaRPr>
          </a:p>
          <a:p>
            <a:endParaRPr lang="en-US" dirty="0"/>
          </a:p>
        </p:txBody>
      </p:sp>
      <p:sp>
        <p:nvSpPr>
          <p:cNvPr id="3" name="Title 2"/>
          <p:cNvSpPr>
            <a:spLocks noGrp="1"/>
          </p:cNvSpPr>
          <p:nvPr>
            <p:ph type="title"/>
          </p:nvPr>
        </p:nvSpPr>
        <p:spPr/>
        <p:txBody>
          <a:bodyPr/>
          <a:lstStyle/>
          <a:p>
            <a:r>
              <a:rPr lang="en-US" b="1" dirty="0">
                <a:solidFill>
                  <a:schemeClr val="accent2">
                    <a:lumMod val="75000"/>
                  </a:schemeClr>
                </a:solidFill>
                <a:latin typeface="Times New Roman"/>
                <a:ea typeface="Calibri"/>
              </a:rPr>
              <a:t>Advantage Christians</a:t>
            </a:r>
            <a:endParaRPr lang="en-US" dirty="0">
              <a:solidFill>
                <a:schemeClr val="accent2">
                  <a:lumMod val="75000"/>
                </a:schemeClr>
              </a:solidFill>
            </a:endParaRPr>
          </a:p>
        </p:txBody>
      </p:sp>
    </p:spTree>
    <p:extLst>
      <p:ext uri="{BB962C8B-B14F-4D97-AF65-F5344CB8AC3E}">
        <p14:creationId xmlns:p14="http://schemas.microsoft.com/office/powerpoint/2010/main" val="188086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lgn="ctr"/>
            <a:endParaRPr lang="en-US" dirty="0" smtClean="0"/>
          </a:p>
          <a:p>
            <a:pPr algn="ctr"/>
            <a:r>
              <a:rPr lang="en-US" sz="2400" dirty="0" smtClean="0">
                <a:latin typeface="Times New Roman" panose="02020603050405020304" pitchFamily="18" charset="0"/>
                <a:cs typeface="Times New Roman" panose="02020603050405020304" pitchFamily="18" charset="0"/>
              </a:rPr>
              <a:t>“Western man fools himself when he thinks he has outgrown religion and thinks that he has no need of God—as he is learning in the bitter Nemesis to his pretensions to self sufficiency.”  --Victor White</a:t>
            </a:r>
            <a:br>
              <a:rPr lang="en-US" sz="2400" dirty="0" smtClean="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algn="ctr"/>
            <a:r>
              <a:rPr lang="en-US" sz="2400" dirty="0" smtClean="0">
                <a:solidFill>
                  <a:schemeClr val="accent3">
                    <a:lumMod val="60000"/>
                    <a:lumOff val="40000"/>
                  </a:schemeClr>
                </a:solidFill>
                <a:latin typeface="Times New Roman" panose="02020603050405020304" pitchFamily="18" charset="0"/>
                <a:cs typeface="Times New Roman" panose="02020603050405020304" pitchFamily="18" charset="0"/>
              </a:rPr>
              <a:t>In other words…Sin is Sand in the Gears of Life</a:t>
            </a:r>
            <a:endParaRPr lang="en-US" sz="2400"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Advantage Christian</a:t>
            </a:r>
            <a:endParaRPr lang="en-US"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58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r>
              <a:rPr lang="en-US" sz="2800" dirty="0" smtClean="0"/>
              <a:t>“What is held in common across the broad spectrum of spiritual yearning is the desire to find the Real in the midst of the mundane, to look beyond or beneath the surface of modernized life with its hard-driving commerce, its fatuous slogans, its glossy images, crowded thoroughfares, and relentless pressures, and find connection to something much more meaningful.” –</a:t>
            </a:r>
            <a:r>
              <a:rPr lang="en-US" sz="2800" dirty="0" smtClean="0">
                <a:solidFill>
                  <a:schemeClr val="accent3">
                    <a:lumMod val="60000"/>
                    <a:lumOff val="40000"/>
                  </a:schemeClr>
                </a:solidFill>
              </a:rPr>
              <a:t>David Wells</a:t>
            </a:r>
            <a:r>
              <a:rPr lang="en-US" sz="2800" i="1" dirty="0" smtClean="0">
                <a:solidFill>
                  <a:schemeClr val="accent3">
                    <a:lumMod val="60000"/>
                    <a:lumOff val="40000"/>
                  </a:schemeClr>
                </a:solidFill>
              </a:rPr>
              <a:t>, Above All Powers</a:t>
            </a:r>
            <a:endParaRPr lang="en-US" sz="2800" i="1" dirty="0">
              <a:solidFill>
                <a:schemeClr val="accent3">
                  <a:lumMod val="60000"/>
                  <a:lumOff val="40000"/>
                </a:schemeClr>
              </a:solidFill>
            </a:endParaRPr>
          </a:p>
        </p:txBody>
      </p:sp>
      <p:sp>
        <p:nvSpPr>
          <p:cNvPr id="3" name="Title 2"/>
          <p:cNvSpPr>
            <a:spLocks noGrp="1"/>
          </p:cNvSpPr>
          <p:nvPr>
            <p:ph type="title"/>
          </p:nvPr>
        </p:nvSpPr>
        <p:spPr/>
        <p:txBody>
          <a:bodyPr/>
          <a:lstStyle/>
          <a:p>
            <a:r>
              <a:rPr lang="en-US" dirty="0" smtClean="0">
                <a:solidFill>
                  <a:schemeClr val="accent3">
                    <a:lumMod val="60000"/>
                    <a:lumOff val="40000"/>
                  </a:schemeClr>
                </a:solidFill>
                <a:latin typeface="Times New Roman" panose="02020603050405020304" pitchFamily="18" charset="0"/>
                <a:cs typeface="Times New Roman" panose="02020603050405020304" pitchFamily="18" charset="0"/>
              </a:rPr>
              <a:t>Advantage Christian</a:t>
            </a:r>
            <a:endParaRPr lang="en-US" dirty="0">
              <a:solidFill>
                <a:schemeClr val="accent3">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69973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812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eaLnBrk="0" fontAlgn="base" hangingPunct="0">
              <a:spcBef>
                <a:spcPct val="0"/>
              </a:spcBef>
              <a:spcAft>
                <a:spcPct val="0"/>
              </a:spcAft>
              <a:defRPr/>
            </a:pPr>
            <a:r>
              <a:rPr lang="en-US" altLang="en-US" sz="4400" dirty="0">
                <a:solidFill>
                  <a:srgbClr val="000000"/>
                </a:solidFill>
                <a:effectLst>
                  <a:outerShdw blurRad="38100" dist="38100" dir="2700000" algn="tl">
                    <a:srgbClr val="C0C0C0"/>
                  </a:outerShdw>
                </a:effectLst>
                <a:latin typeface="Arial" charset="0"/>
              </a:rPr>
              <a:t>Fundamentals of </a:t>
            </a:r>
            <a:r>
              <a:rPr lang="en-US" altLang="en-US" sz="4400" dirty="0" smtClean="0">
                <a:solidFill>
                  <a:srgbClr val="000000"/>
                </a:solidFill>
                <a:effectLst>
                  <a:outerShdw blurRad="38100" dist="38100" dir="2700000" algn="tl">
                    <a:srgbClr val="C0C0C0"/>
                  </a:outerShdw>
                </a:effectLst>
                <a:latin typeface="Arial" charset="0"/>
              </a:rPr>
              <a:t>Engagement</a:t>
            </a:r>
            <a:endParaRPr lang="en-US" altLang="en-US" sz="4400" dirty="0">
              <a:solidFill>
                <a:srgbClr val="000000"/>
              </a:solidFill>
              <a:effectLst>
                <a:outerShdw blurRad="38100" dist="38100" dir="2700000" algn="tl">
                  <a:srgbClr val="C0C0C0"/>
                </a:outerShdw>
              </a:effectLst>
              <a:latin typeface="Arial" charset="0"/>
            </a:endParaRPr>
          </a:p>
        </p:txBody>
      </p:sp>
      <p:sp>
        <p:nvSpPr>
          <p:cNvPr id="101379" name="Oval 3"/>
          <p:cNvSpPr>
            <a:spLocks noChangeArrowheads="1"/>
          </p:cNvSpPr>
          <p:nvPr/>
        </p:nvSpPr>
        <p:spPr bwMode="auto">
          <a:xfrm>
            <a:off x="1924050" y="2097723"/>
            <a:ext cx="5549900" cy="4406900"/>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accent2"/>
              </a:buClr>
              <a:buSzPct val="75000"/>
              <a:buFont typeface="Monotype Sorts" pitchFamily="2" charset="2"/>
              <a:buChar char="l"/>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1"/>
              </a:buClr>
              <a:buSzPct val="65000"/>
              <a:buFont typeface="Monotype Sorts" pitchFamily="2" charset="2"/>
              <a:buChar char="l"/>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0" fontAlgn="base" hangingPunct="0">
              <a:spcBef>
                <a:spcPct val="0"/>
              </a:spcBef>
              <a:spcAft>
                <a:spcPct val="0"/>
              </a:spcAft>
              <a:buClrTx/>
              <a:buSzTx/>
              <a:buFontTx/>
              <a:buNone/>
            </a:pPr>
            <a:endParaRPr lang="en-US" altLang="en-US" sz="2400">
              <a:solidFill>
                <a:srgbClr val="000000"/>
              </a:solidFill>
            </a:endParaRPr>
          </a:p>
        </p:txBody>
      </p:sp>
      <p:sp>
        <p:nvSpPr>
          <p:cNvPr id="101380" name="Line 4"/>
          <p:cNvSpPr>
            <a:spLocks noChangeShapeType="1"/>
          </p:cNvSpPr>
          <p:nvPr/>
        </p:nvSpPr>
        <p:spPr bwMode="auto">
          <a:xfrm>
            <a:off x="4699000" y="2120583"/>
            <a:ext cx="0" cy="2590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01381" name="Line 5"/>
          <p:cNvSpPr>
            <a:spLocks noChangeShapeType="1"/>
          </p:cNvSpPr>
          <p:nvPr/>
        </p:nvSpPr>
        <p:spPr bwMode="auto">
          <a:xfrm flipH="1">
            <a:off x="2321560" y="4762500"/>
            <a:ext cx="236220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01382" name="Line 6"/>
          <p:cNvSpPr>
            <a:spLocks noChangeShapeType="1"/>
          </p:cNvSpPr>
          <p:nvPr/>
        </p:nvSpPr>
        <p:spPr bwMode="auto">
          <a:xfrm>
            <a:off x="4724400" y="4770120"/>
            <a:ext cx="2438400" cy="5334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a:solidFill>
                <a:srgbClr val="000000"/>
              </a:solidFill>
            </a:endParaRPr>
          </a:p>
        </p:txBody>
      </p:sp>
      <p:sp>
        <p:nvSpPr>
          <p:cNvPr id="101383" name="Rectangle 7"/>
          <p:cNvSpPr>
            <a:spLocks noChangeArrowheads="1"/>
          </p:cNvSpPr>
          <p:nvPr/>
        </p:nvSpPr>
        <p:spPr bwMode="auto">
          <a:xfrm>
            <a:off x="3041174" y="3478213"/>
            <a:ext cx="862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spcBef>
                <a:spcPct val="20000"/>
              </a:spcBef>
              <a:buClr>
                <a:schemeClr val="accent2"/>
              </a:buClr>
              <a:buSzPct val="75000"/>
              <a:buFont typeface="Monotype Sorts" pitchFamily="2" charset="2"/>
              <a:buChar char="l"/>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1"/>
              </a:buClr>
              <a:buSzPct val="65000"/>
              <a:buFont typeface="Monotype Sorts" pitchFamily="2" charset="2"/>
              <a:buChar char="l"/>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0" fontAlgn="base" hangingPunct="0">
              <a:spcBef>
                <a:spcPct val="0"/>
              </a:spcBef>
              <a:spcAft>
                <a:spcPct val="0"/>
              </a:spcAft>
              <a:buClrTx/>
              <a:buSzTx/>
              <a:buFontTx/>
              <a:buNone/>
            </a:pPr>
            <a:r>
              <a:rPr lang="en-US" altLang="en-US" sz="2400" b="1" dirty="0">
                <a:solidFill>
                  <a:srgbClr val="000000"/>
                </a:solidFill>
              </a:rPr>
              <a:t>YOU</a:t>
            </a:r>
          </a:p>
        </p:txBody>
      </p:sp>
      <p:sp>
        <p:nvSpPr>
          <p:cNvPr id="101384" name="Rectangle 8"/>
          <p:cNvSpPr>
            <a:spLocks noChangeArrowheads="1"/>
          </p:cNvSpPr>
          <p:nvPr/>
        </p:nvSpPr>
        <p:spPr bwMode="auto">
          <a:xfrm>
            <a:off x="5241925" y="3478213"/>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spcBef>
                <a:spcPct val="20000"/>
              </a:spcBef>
              <a:buClr>
                <a:schemeClr val="accent2"/>
              </a:buClr>
              <a:buSzPct val="75000"/>
              <a:buFont typeface="Monotype Sorts" pitchFamily="2" charset="2"/>
              <a:buChar char="l"/>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1"/>
              </a:buClr>
              <a:buSzPct val="65000"/>
              <a:buFont typeface="Monotype Sorts" pitchFamily="2" charset="2"/>
              <a:buChar char="l"/>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0" fontAlgn="base" hangingPunct="0">
              <a:spcBef>
                <a:spcPct val="0"/>
              </a:spcBef>
              <a:spcAft>
                <a:spcPct val="0"/>
              </a:spcAft>
              <a:buClrTx/>
              <a:buSzTx/>
              <a:buFontTx/>
              <a:buNone/>
            </a:pPr>
            <a:r>
              <a:rPr lang="en-US" altLang="en-US" sz="2400" b="1" i="1" dirty="0">
                <a:solidFill>
                  <a:srgbClr val="000000"/>
                </a:solidFill>
              </a:rPr>
              <a:t>OTHERS</a:t>
            </a:r>
          </a:p>
        </p:txBody>
      </p:sp>
      <p:sp>
        <p:nvSpPr>
          <p:cNvPr id="101385" name="Rectangle 9"/>
          <p:cNvSpPr>
            <a:spLocks noChangeArrowheads="1"/>
          </p:cNvSpPr>
          <p:nvPr/>
        </p:nvSpPr>
        <p:spPr bwMode="auto">
          <a:xfrm>
            <a:off x="3125470" y="5157472"/>
            <a:ext cx="3654425" cy="770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lvl1pPr>
              <a:spcBef>
                <a:spcPct val="20000"/>
              </a:spcBef>
              <a:buClr>
                <a:schemeClr val="accent2"/>
              </a:buClr>
              <a:buSzPct val="75000"/>
              <a:buFont typeface="Monotype Sorts" pitchFamily="2" charset="2"/>
              <a:buChar char="l"/>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1"/>
              </a:buClr>
              <a:buSzPct val="65000"/>
              <a:buFont typeface="Monotype Sorts" pitchFamily="2" charset="2"/>
              <a:buChar char="l"/>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0" fontAlgn="base" hangingPunct="0">
              <a:spcBef>
                <a:spcPct val="0"/>
              </a:spcBef>
              <a:spcAft>
                <a:spcPct val="0"/>
              </a:spcAft>
              <a:buClrTx/>
              <a:buSzTx/>
              <a:buFontTx/>
              <a:buNone/>
            </a:pPr>
            <a:r>
              <a:rPr lang="en-US" altLang="en-US" sz="2400" dirty="0">
                <a:solidFill>
                  <a:srgbClr val="000000"/>
                </a:solidFill>
              </a:rPr>
              <a:t>Conditions of </a:t>
            </a:r>
            <a:r>
              <a:rPr lang="en-US" altLang="en-US" sz="2400" dirty="0" smtClean="0">
                <a:solidFill>
                  <a:srgbClr val="000000"/>
                </a:solidFill>
              </a:rPr>
              <a:t>life</a:t>
            </a:r>
          </a:p>
          <a:p>
            <a:pPr eaLnBrk="0" fontAlgn="base" hangingPunct="0">
              <a:spcBef>
                <a:spcPct val="0"/>
              </a:spcBef>
              <a:spcAft>
                <a:spcPct val="0"/>
              </a:spcAft>
              <a:buClrTx/>
              <a:buSzTx/>
              <a:buFontTx/>
              <a:buNone/>
            </a:pPr>
            <a:r>
              <a:rPr lang="en-US" altLang="en-US" sz="2000" b="1" dirty="0" smtClean="0">
                <a:solidFill>
                  <a:schemeClr val="accent1">
                    <a:lumMod val="75000"/>
                  </a:schemeClr>
                </a:solidFill>
              </a:rPr>
              <a:t>(Permanent White Water)</a:t>
            </a:r>
            <a:endParaRPr lang="en-US" altLang="en-US" sz="2000" b="1" dirty="0">
              <a:solidFill>
                <a:srgbClr val="C00000"/>
              </a:solidFill>
            </a:endParaRPr>
          </a:p>
        </p:txBody>
      </p:sp>
      <p:sp>
        <p:nvSpPr>
          <p:cNvPr id="101386" name="Rectangle 10"/>
          <p:cNvSpPr>
            <a:spLocks noChangeArrowheads="1"/>
          </p:cNvSpPr>
          <p:nvPr/>
        </p:nvSpPr>
        <p:spPr bwMode="auto">
          <a:xfrm>
            <a:off x="7070725" y="27273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spcBef>
                <a:spcPct val="20000"/>
              </a:spcBef>
              <a:buClr>
                <a:schemeClr val="accent2"/>
              </a:buClr>
              <a:buSzPct val="75000"/>
              <a:buFont typeface="Monotype Sorts" pitchFamily="2" charset="2"/>
              <a:buChar char="l"/>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1"/>
              </a:buClr>
              <a:buSzPct val="65000"/>
              <a:buFont typeface="Monotype Sorts" pitchFamily="2" charset="2"/>
              <a:buChar char="l"/>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accent1"/>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itchFamily="18" charset="0"/>
              </a:defRPr>
            </a:lvl9pPr>
          </a:lstStyle>
          <a:p>
            <a:pPr eaLnBrk="0" fontAlgn="base" hangingPunct="0">
              <a:spcBef>
                <a:spcPct val="0"/>
              </a:spcBef>
              <a:spcAft>
                <a:spcPct val="0"/>
              </a:spcAft>
              <a:buClrTx/>
              <a:buSzTx/>
              <a:buFontTx/>
              <a:buNone/>
            </a:pPr>
            <a:endParaRPr lang="en-US" altLang="en-US" sz="2400">
              <a:solidFill>
                <a:srgbClr val="000000"/>
              </a:solidFill>
            </a:endParaRPr>
          </a:p>
        </p:txBody>
      </p:sp>
    </p:spTree>
    <p:extLst>
      <p:ext uri="{BB962C8B-B14F-4D97-AF65-F5344CB8AC3E}">
        <p14:creationId xmlns:p14="http://schemas.microsoft.com/office/powerpoint/2010/main" val="3211549620"/>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762000" y="533400"/>
            <a:ext cx="784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altLang="en-US" sz="3200">
                <a:solidFill>
                  <a:srgbClr val="000000"/>
                </a:solidFill>
                <a:effectLst>
                  <a:outerShdw blurRad="38100" dist="38100" dir="2700000" algn="tl">
                    <a:srgbClr val="C0C0C0"/>
                  </a:outerShdw>
                </a:effectLst>
                <a:latin typeface="Tahoma" pitchFamily="34" charset="0"/>
              </a:rPr>
              <a:t>The Tough Work of Trust...</a:t>
            </a:r>
            <a:endParaRPr lang="en-US" altLang="en-US" sz="2400">
              <a:solidFill>
                <a:srgbClr val="000000"/>
              </a:solidFill>
              <a:latin typeface="Times New Roman" pitchFamily="18" charset="0"/>
            </a:endParaRPr>
          </a:p>
        </p:txBody>
      </p:sp>
      <p:sp>
        <p:nvSpPr>
          <p:cNvPr id="52227" name="Text Box 3"/>
          <p:cNvSpPr txBox="1">
            <a:spLocks noChangeArrowheads="1"/>
          </p:cNvSpPr>
          <p:nvPr/>
        </p:nvSpPr>
        <p:spPr bwMode="auto">
          <a:xfrm>
            <a:off x="914400" y="1371600"/>
            <a:ext cx="8001000"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50000"/>
              </a:spcBef>
              <a:spcAft>
                <a:spcPct val="0"/>
              </a:spcAft>
              <a:defRPr/>
            </a:pPr>
            <a:r>
              <a:rPr lang="en-US" altLang="en-US" sz="2400" i="1" dirty="0">
                <a:solidFill>
                  <a:srgbClr val="000000"/>
                </a:solidFill>
                <a:effectLst>
                  <a:outerShdw blurRad="38100" dist="38100" dir="2700000" algn="tl">
                    <a:srgbClr val="C0C0C0"/>
                  </a:outerShdw>
                </a:effectLst>
              </a:rPr>
              <a:t>Trust can be messy, painful, difficult to achieve, and easy to violate.  </a:t>
            </a:r>
          </a:p>
          <a:p>
            <a:pPr eaLnBrk="0" fontAlgn="base" hangingPunct="0">
              <a:spcBef>
                <a:spcPct val="50000"/>
              </a:spcBef>
              <a:spcAft>
                <a:spcPct val="0"/>
              </a:spcAft>
              <a:defRPr/>
            </a:pPr>
            <a:r>
              <a:rPr lang="en-US" altLang="en-US" sz="2400" i="1" dirty="0">
                <a:solidFill>
                  <a:srgbClr val="000000"/>
                </a:solidFill>
                <a:effectLst>
                  <a:outerShdw blurRad="38100" dist="38100" dir="2700000" algn="tl">
                    <a:srgbClr val="C0C0C0"/>
                  </a:outerShdw>
                </a:effectLst>
              </a:rPr>
              <a:t>Trust is tough because it is always linked to vulnerability, conflict, and ambiguity (</a:t>
            </a:r>
            <a:r>
              <a:rPr lang="en-US" altLang="en-US" sz="2400" b="1" i="1" dirty="0">
                <a:solidFill>
                  <a:srgbClr val="000000"/>
                </a:solidFill>
              </a:rPr>
              <a:t>the unsure place</a:t>
            </a:r>
            <a:r>
              <a:rPr lang="en-US" altLang="en-US" sz="2400" i="1" dirty="0">
                <a:solidFill>
                  <a:srgbClr val="000000"/>
                </a:solidFill>
                <a:effectLst>
                  <a:outerShdw blurRad="38100" dist="38100" dir="2700000" algn="tl">
                    <a:srgbClr val="C0C0C0"/>
                  </a:outerShdw>
                </a:effectLst>
              </a:rPr>
              <a:t>).</a:t>
            </a:r>
          </a:p>
          <a:p>
            <a:pPr eaLnBrk="0" fontAlgn="base" hangingPunct="0">
              <a:spcBef>
                <a:spcPct val="50000"/>
              </a:spcBef>
              <a:spcAft>
                <a:spcPct val="0"/>
              </a:spcAft>
              <a:defRPr/>
            </a:pPr>
            <a:r>
              <a:rPr lang="en-US" altLang="en-US" sz="2400" i="1" dirty="0">
                <a:solidFill>
                  <a:srgbClr val="000000"/>
                </a:solidFill>
                <a:effectLst>
                  <a:outerShdw blurRad="38100" dist="38100" dir="2700000" algn="tl">
                    <a:srgbClr val="C0C0C0"/>
                  </a:outerShdw>
                </a:effectLst>
              </a:rPr>
              <a:t>Vulnerability is a precondition of trust.  Before any two people can form a personal bond, they must first open themselves up, let each other know “where they stand.”</a:t>
            </a:r>
          </a:p>
          <a:p>
            <a:pPr eaLnBrk="0" fontAlgn="base" hangingPunct="0">
              <a:spcBef>
                <a:spcPct val="50000"/>
              </a:spcBef>
              <a:spcAft>
                <a:spcPct val="0"/>
              </a:spcAft>
              <a:defRPr/>
            </a:pPr>
            <a:r>
              <a:rPr lang="en-US" altLang="en-US" sz="2400" i="1" dirty="0">
                <a:solidFill>
                  <a:srgbClr val="000000"/>
                </a:solidFill>
                <a:effectLst>
                  <a:outerShdw blurRad="38100" dist="38100" dir="2700000" algn="tl">
                    <a:srgbClr val="C0C0C0"/>
                  </a:outerShdw>
                </a:effectLst>
              </a:rPr>
              <a:t>But that creates the possibility of disagreement and conflict.</a:t>
            </a:r>
          </a:p>
          <a:p>
            <a:pPr eaLnBrk="0" fontAlgn="base" hangingPunct="0">
              <a:spcBef>
                <a:spcPct val="50000"/>
              </a:spcBef>
              <a:spcAft>
                <a:spcPct val="0"/>
              </a:spcAft>
              <a:defRPr/>
            </a:pPr>
            <a:r>
              <a:rPr lang="en-US" altLang="en-US" sz="2400" i="1" dirty="0">
                <a:solidFill>
                  <a:srgbClr val="000000"/>
                </a:solidFill>
                <a:effectLst>
                  <a:outerShdw blurRad="38100" dist="38100" dir="2700000" algn="tl">
                    <a:srgbClr val="C0C0C0"/>
                  </a:outerShdw>
                </a:effectLst>
              </a:rPr>
              <a:t>Indeed, healthy conflict is a sign of the existence of trust in formation.</a:t>
            </a:r>
          </a:p>
        </p:txBody>
      </p:sp>
    </p:spTree>
    <p:extLst>
      <p:ext uri="{BB962C8B-B14F-4D97-AF65-F5344CB8AC3E}">
        <p14:creationId xmlns:p14="http://schemas.microsoft.com/office/powerpoint/2010/main" val="38606827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anim calcmode="lin" valueType="num">
                                      <p:cBhvr additive="base">
                                        <p:cTn id="7" dur="500" fill="hold"/>
                                        <p:tgtEl>
                                          <p:spTgt spid="52227"/>
                                        </p:tgtEl>
                                        <p:attrNameLst>
                                          <p:attrName>ppt_x</p:attrName>
                                        </p:attrNameLst>
                                      </p:cBhvr>
                                      <p:tavLst>
                                        <p:tav tm="0">
                                          <p:val>
                                            <p:strVal val="0-#ppt_w/2"/>
                                          </p:val>
                                        </p:tav>
                                        <p:tav tm="100000">
                                          <p:val>
                                            <p:strVal val="#ppt_x"/>
                                          </p:val>
                                        </p:tav>
                                      </p:tavLst>
                                    </p:anim>
                                    <p:anim calcmode="lin" valueType="num">
                                      <p:cBhvr additive="base">
                                        <p:cTn id="8" dur="500" fill="hold"/>
                                        <p:tgtEl>
                                          <p:spTgt spid="522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762000" y="533400"/>
            <a:ext cx="784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3200">
                <a:solidFill>
                  <a:srgbClr val="000000"/>
                </a:solidFill>
                <a:effectLst>
                  <a:outerShdw blurRad="38100" dist="38100" dir="2700000" algn="tl">
                    <a:srgbClr val="C0C0C0"/>
                  </a:outerShdw>
                </a:effectLst>
                <a:latin typeface="Tahoma" pitchFamily="34" charset="0"/>
              </a:rPr>
              <a:t>The Tough Work of Trust...</a:t>
            </a:r>
            <a:endParaRPr lang="en-US" altLang="en-US">
              <a:solidFill>
                <a:srgbClr val="000000"/>
              </a:solidFill>
            </a:endParaRPr>
          </a:p>
        </p:txBody>
      </p:sp>
      <p:sp>
        <p:nvSpPr>
          <p:cNvPr id="53251" name="Text Box 3"/>
          <p:cNvSpPr txBox="1">
            <a:spLocks noChangeArrowheads="1"/>
          </p:cNvSpPr>
          <p:nvPr/>
        </p:nvSpPr>
        <p:spPr bwMode="auto">
          <a:xfrm>
            <a:off x="838200" y="1600200"/>
            <a:ext cx="80010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i="1" dirty="0">
                <a:solidFill>
                  <a:srgbClr val="000000"/>
                </a:solidFill>
                <a:effectLst>
                  <a:outerShdw blurRad="38100" dist="38100" dir="2700000" algn="tl">
                    <a:srgbClr val="C0C0C0"/>
                  </a:outerShdw>
                </a:effectLst>
                <a:latin typeface="Arial" pitchFamily="34" charset="0"/>
              </a:rPr>
              <a:t>It shows that two people care enough about what they are doing together to disagree.  </a:t>
            </a:r>
          </a:p>
          <a:p>
            <a:pPr>
              <a:spcBef>
                <a:spcPct val="50000"/>
              </a:spcBef>
              <a:defRPr/>
            </a:pPr>
            <a:r>
              <a:rPr lang="en-US" altLang="en-US" i="1" dirty="0">
                <a:solidFill>
                  <a:srgbClr val="000000"/>
                </a:solidFill>
                <a:effectLst>
                  <a:outerShdw blurRad="38100" dist="38100" dir="2700000" algn="tl">
                    <a:srgbClr val="C0C0C0"/>
                  </a:outerShdw>
                </a:effectLst>
                <a:latin typeface="Arial" pitchFamily="34" charset="0"/>
              </a:rPr>
              <a:t>Finally, trust acknowledges the inevitability of ambiguity.</a:t>
            </a:r>
          </a:p>
          <a:p>
            <a:pPr>
              <a:spcBef>
                <a:spcPct val="50000"/>
              </a:spcBef>
              <a:defRPr/>
            </a:pPr>
            <a:r>
              <a:rPr lang="en-US" altLang="en-US" i="1" dirty="0">
                <a:solidFill>
                  <a:srgbClr val="000000"/>
                </a:solidFill>
                <a:effectLst>
                  <a:outerShdw blurRad="38100" dist="38100" dir="2700000" algn="tl">
                    <a:srgbClr val="C0C0C0"/>
                  </a:outerShdw>
                </a:effectLst>
                <a:latin typeface="Arial" pitchFamily="34" charset="0"/>
              </a:rPr>
              <a:t>No two people will </a:t>
            </a:r>
            <a:r>
              <a:rPr lang="en-US" altLang="en-US" i="1" dirty="0" smtClean="0">
                <a:solidFill>
                  <a:srgbClr val="000000"/>
                </a:solidFill>
                <a:effectLst>
                  <a:outerShdw blurRad="38100" dist="38100" dir="2700000" algn="tl">
                    <a:srgbClr val="C0C0C0"/>
                  </a:outerShdw>
                </a:effectLst>
                <a:latin typeface="Arial" pitchFamily="34" charset="0"/>
              </a:rPr>
              <a:t>necessarily see </a:t>
            </a:r>
            <a:r>
              <a:rPr lang="en-US" altLang="en-US" i="1" dirty="0">
                <a:solidFill>
                  <a:srgbClr val="000000"/>
                </a:solidFill>
                <a:effectLst>
                  <a:outerShdw blurRad="38100" dist="38100" dir="2700000" algn="tl">
                    <a:srgbClr val="C0C0C0"/>
                  </a:outerShdw>
                </a:effectLst>
                <a:latin typeface="Arial" pitchFamily="34" charset="0"/>
              </a:rPr>
              <a:t>the same </a:t>
            </a:r>
            <a:r>
              <a:rPr lang="en-US" altLang="en-US" i="1" dirty="0" smtClean="0">
                <a:solidFill>
                  <a:srgbClr val="000000"/>
                </a:solidFill>
                <a:effectLst>
                  <a:outerShdw blurRad="38100" dist="38100" dir="2700000" algn="tl">
                    <a:srgbClr val="C0C0C0"/>
                  </a:outerShdw>
                </a:effectLst>
                <a:latin typeface="Arial" pitchFamily="34" charset="0"/>
              </a:rPr>
              <a:t>thing at the same time, or </a:t>
            </a:r>
            <a:r>
              <a:rPr lang="en-US" altLang="en-US" i="1" dirty="0">
                <a:solidFill>
                  <a:srgbClr val="000000"/>
                </a:solidFill>
                <a:effectLst>
                  <a:outerShdw blurRad="38100" dist="38100" dir="2700000" algn="tl">
                    <a:srgbClr val="C0C0C0"/>
                  </a:outerShdw>
                </a:effectLst>
                <a:latin typeface="Arial" pitchFamily="34" charset="0"/>
              </a:rPr>
              <a:t>have the same feelings about it.</a:t>
            </a:r>
          </a:p>
          <a:p>
            <a:pPr>
              <a:spcBef>
                <a:spcPct val="50000"/>
              </a:spcBef>
              <a:defRPr/>
            </a:pPr>
            <a:r>
              <a:rPr lang="en-US" altLang="en-US" i="1" dirty="0">
                <a:solidFill>
                  <a:srgbClr val="000000"/>
                </a:solidFill>
                <a:effectLst>
                  <a:outerShdw blurRad="38100" dist="38100" dir="2700000" algn="tl">
                    <a:srgbClr val="C0C0C0"/>
                  </a:outerShdw>
                </a:effectLst>
                <a:latin typeface="Arial" pitchFamily="34" charset="0"/>
              </a:rPr>
              <a:t>Trust admits to that ambiguity and strives to negotiate it.</a:t>
            </a:r>
          </a:p>
          <a:p>
            <a:pPr algn="r">
              <a:spcBef>
                <a:spcPct val="50000"/>
              </a:spcBef>
              <a:defRPr/>
            </a:pPr>
            <a:r>
              <a:rPr lang="en-US" altLang="en-US" dirty="0">
                <a:solidFill>
                  <a:srgbClr val="000000"/>
                </a:solidFill>
                <a:effectLst>
                  <a:outerShdw blurRad="38100" dist="38100" dir="2700000" algn="tl">
                    <a:srgbClr val="C0C0C0"/>
                  </a:outerShdw>
                </a:effectLst>
                <a:latin typeface="Arial" pitchFamily="34" charset="0"/>
              </a:rPr>
              <a:t>Alan Webber</a:t>
            </a:r>
            <a:endParaRPr lang="en-US" altLang="en-US" i="1" dirty="0">
              <a:solidFill>
                <a:srgbClr val="000000"/>
              </a:solidFill>
              <a:effectLst>
                <a:outerShdw blurRad="38100" dist="38100" dir="2700000" algn="tl">
                  <a:srgbClr val="C0C0C0"/>
                </a:outerShdw>
              </a:effectLst>
              <a:latin typeface="Arial" pitchFamily="34" charset="0"/>
            </a:endParaRPr>
          </a:p>
          <a:p>
            <a:pPr algn="r">
              <a:spcBef>
                <a:spcPct val="50000"/>
              </a:spcBef>
              <a:defRPr/>
            </a:pPr>
            <a:r>
              <a:rPr lang="en-US" altLang="en-US" dirty="0">
                <a:solidFill>
                  <a:srgbClr val="000000"/>
                </a:solidFill>
                <a:effectLst>
                  <a:outerShdw blurRad="38100" dist="38100" dir="2700000" algn="tl">
                    <a:srgbClr val="C0C0C0"/>
                  </a:outerShdw>
                </a:effectLst>
                <a:latin typeface="Arial" pitchFamily="34" charset="0"/>
              </a:rPr>
              <a:t>Founder</a:t>
            </a:r>
            <a:r>
              <a:rPr lang="en-US" altLang="en-US" i="1" dirty="0">
                <a:solidFill>
                  <a:srgbClr val="000000"/>
                </a:solidFill>
                <a:effectLst>
                  <a:outerShdw blurRad="38100" dist="38100" dir="2700000" algn="tl">
                    <a:srgbClr val="C0C0C0"/>
                  </a:outerShdw>
                </a:effectLst>
                <a:latin typeface="Arial" pitchFamily="34" charset="0"/>
              </a:rPr>
              <a:t> </a:t>
            </a:r>
            <a:r>
              <a:rPr lang="en-US" altLang="en-US" dirty="0">
                <a:solidFill>
                  <a:srgbClr val="000000"/>
                </a:solidFill>
                <a:effectLst>
                  <a:outerShdw blurRad="38100" dist="38100" dir="2700000" algn="tl">
                    <a:srgbClr val="C0C0C0"/>
                  </a:outerShdw>
                </a:effectLst>
                <a:latin typeface="Arial" pitchFamily="34" charset="0"/>
              </a:rPr>
              <a:t>of</a:t>
            </a:r>
            <a:r>
              <a:rPr lang="en-US" altLang="en-US" i="1" dirty="0">
                <a:solidFill>
                  <a:srgbClr val="000000"/>
                </a:solidFill>
                <a:effectLst>
                  <a:outerShdw blurRad="38100" dist="38100" dir="2700000" algn="tl">
                    <a:srgbClr val="C0C0C0"/>
                  </a:outerShdw>
                </a:effectLst>
                <a:latin typeface="Arial" pitchFamily="34" charset="0"/>
              </a:rPr>
              <a:t> Fast Company</a:t>
            </a:r>
          </a:p>
          <a:p>
            <a:pPr algn="r">
              <a:spcBef>
                <a:spcPct val="50000"/>
              </a:spcBef>
              <a:defRPr/>
            </a:pPr>
            <a:r>
              <a:rPr lang="en-US" altLang="en-US" dirty="0">
                <a:solidFill>
                  <a:srgbClr val="000000"/>
                </a:solidFill>
                <a:effectLst>
                  <a:outerShdw blurRad="38100" dist="38100" dir="2700000" algn="tl">
                    <a:srgbClr val="C0C0C0"/>
                  </a:outerShdw>
                </a:effectLst>
                <a:latin typeface="Arial" pitchFamily="34" charset="0"/>
              </a:rPr>
              <a:t>a</a:t>
            </a:r>
            <a:r>
              <a:rPr lang="en-US" altLang="en-US" i="1" dirty="0">
                <a:solidFill>
                  <a:srgbClr val="000000"/>
                </a:solidFill>
                <a:effectLst>
                  <a:outerShdw blurRad="38100" dist="38100" dir="2700000" algn="tl">
                    <a:srgbClr val="C0C0C0"/>
                  </a:outerShdw>
                </a:effectLst>
                <a:latin typeface="Arial" pitchFamily="34" charset="0"/>
              </a:rPr>
              <a:t> New Economy </a:t>
            </a:r>
            <a:r>
              <a:rPr lang="en-US" altLang="en-US" dirty="0">
                <a:solidFill>
                  <a:srgbClr val="000000"/>
                </a:solidFill>
                <a:effectLst>
                  <a:outerShdw blurRad="38100" dist="38100" dir="2700000" algn="tl">
                    <a:srgbClr val="C0C0C0"/>
                  </a:outerShdw>
                </a:effectLst>
                <a:latin typeface="Arial" pitchFamily="34" charset="0"/>
              </a:rPr>
              <a:t>Publication</a:t>
            </a:r>
            <a:r>
              <a:rPr lang="en-US" altLang="en-US" i="1" dirty="0">
                <a:solidFill>
                  <a:srgbClr val="000000"/>
                </a:solidFill>
                <a:effectLst>
                  <a:outerShdw blurRad="38100" dist="38100" dir="2700000" algn="tl">
                    <a:srgbClr val="C0C0C0"/>
                  </a:outerShdw>
                </a:effectLst>
                <a:latin typeface="Arial" pitchFamily="34" charset="0"/>
              </a:rPr>
              <a:t> </a:t>
            </a:r>
            <a:endParaRPr lang="en-US" altLang="en-US" i="1" dirty="0">
              <a:solidFill>
                <a:srgbClr val="FFCC00"/>
              </a:solidFill>
              <a:effectLst>
                <a:outerShdw blurRad="38100" dist="38100" dir="2700000" algn="tl">
                  <a:srgbClr val="C0C0C0"/>
                </a:outerShdw>
              </a:effectLst>
              <a:latin typeface="Arial" pitchFamily="34" charset="0"/>
            </a:endParaRPr>
          </a:p>
        </p:txBody>
      </p:sp>
    </p:spTree>
    <p:extLst>
      <p:ext uri="{BB962C8B-B14F-4D97-AF65-F5344CB8AC3E}">
        <p14:creationId xmlns:p14="http://schemas.microsoft.com/office/powerpoint/2010/main" val="22478494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1182688" y="2209800"/>
            <a:ext cx="6780212" cy="4114800"/>
          </a:xfrm>
          <a:prstGeom prst="rect">
            <a:avLst/>
          </a:prstGeom>
          <a:noFill/>
          <a:ln>
            <a:noFill/>
          </a:ln>
          <a:effectLst>
            <a:outerShdw dist="35921" dir="2700000" algn="ctr" rotWithShape="0">
              <a:srgbClr val="0000FF">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lstStyle>
            <a:lvl1pPr>
              <a:tabLst>
                <a:tab pos="685800" algn="l"/>
                <a:tab pos="3143250" algn="ctr"/>
              </a:tabLst>
              <a:defRPr>
                <a:solidFill>
                  <a:schemeClr val="tx1"/>
                </a:solidFill>
                <a:latin typeface="Arial" charset="0"/>
              </a:defRPr>
            </a:lvl1pPr>
            <a:lvl2pPr marL="685800" indent="-228600">
              <a:tabLst>
                <a:tab pos="685800" algn="l"/>
                <a:tab pos="3143250" algn="ctr"/>
              </a:tabLst>
              <a:defRPr>
                <a:solidFill>
                  <a:schemeClr val="tx1"/>
                </a:solidFill>
                <a:latin typeface="Arial" charset="0"/>
              </a:defRPr>
            </a:lvl2pPr>
            <a:lvl3pPr marL="1143000" indent="-228600">
              <a:tabLst>
                <a:tab pos="685800" algn="l"/>
                <a:tab pos="3143250" algn="ctr"/>
              </a:tabLst>
              <a:defRPr>
                <a:solidFill>
                  <a:schemeClr val="tx1"/>
                </a:solidFill>
                <a:latin typeface="Arial" charset="0"/>
              </a:defRPr>
            </a:lvl3pPr>
            <a:lvl4pPr marL="1543050" indent="-171450">
              <a:tabLst>
                <a:tab pos="685800" algn="l"/>
                <a:tab pos="3143250" algn="ctr"/>
              </a:tabLst>
              <a:defRPr>
                <a:solidFill>
                  <a:schemeClr val="tx1"/>
                </a:solidFill>
                <a:latin typeface="Arial" charset="0"/>
              </a:defRPr>
            </a:lvl4pPr>
            <a:lvl5pPr marL="2000250" indent="-171450">
              <a:tabLst>
                <a:tab pos="685800" algn="l"/>
                <a:tab pos="3143250" algn="ctr"/>
              </a:tabLst>
              <a:defRPr>
                <a:solidFill>
                  <a:schemeClr val="tx1"/>
                </a:solidFill>
                <a:latin typeface="Arial" charset="0"/>
              </a:defRPr>
            </a:lvl5pPr>
            <a:lvl6pPr marL="2457450" indent="-171450" fontAlgn="base">
              <a:spcBef>
                <a:spcPct val="0"/>
              </a:spcBef>
              <a:spcAft>
                <a:spcPct val="0"/>
              </a:spcAft>
              <a:tabLst>
                <a:tab pos="685800" algn="l"/>
                <a:tab pos="3143250" algn="ctr"/>
              </a:tabLst>
              <a:defRPr>
                <a:solidFill>
                  <a:schemeClr val="tx1"/>
                </a:solidFill>
                <a:latin typeface="Arial" charset="0"/>
              </a:defRPr>
            </a:lvl6pPr>
            <a:lvl7pPr marL="2914650" indent="-171450" fontAlgn="base">
              <a:spcBef>
                <a:spcPct val="0"/>
              </a:spcBef>
              <a:spcAft>
                <a:spcPct val="0"/>
              </a:spcAft>
              <a:tabLst>
                <a:tab pos="685800" algn="l"/>
                <a:tab pos="3143250" algn="ctr"/>
              </a:tabLst>
              <a:defRPr>
                <a:solidFill>
                  <a:schemeClr val="tx1"/>
                </a:solidFill>
                <a:latin typeface="Arial" charset="0"/>
              </a:defRPr>
            </a:lvl7pPr>
            <a:lvl8pPr marL="3371850" indent="-171450" fontAlgn="base">
              <a:spcBef>
                <a:spcPct val="0"/>
              </a:spcBef>
              <a:spcAft>
                <a:spcPct val="0"/>
              </a:spcAft>
              <a:tabLst>
                <a:tab pos="685800" algn="l"/>
                <a:tab pos="3143250" algn="ctr"/>
              </a:tabLst>
              <a:defRPr>
                <a:solidFill>
                  <a:schemeClr val="tx1"/>
                </a:solidFill>
                <a:latin typeface="Arial" charset="0"/>
              </a:defRPr>
            </a:lvl8pPr>
            <a:lvl9pPr marL="3829050" indent="-171450" fontAlgn="base">
              <a:spcBef>
                <a:spcPct val="0"/>
              </a:spcBef>
              <a:spcAft>
                <a:spcPct val="0"/>
              </a:spcAft>
              <a:tabLst>
                <a:tab pos="685800" algn="l"/>
                <a:tab pos="3143250" algn="ctr"/>
              </a:tabLst>
              <a:defRPr>
                <a:solidFill>
                  <a:schemeClr val="tx1"/>
                </a:solidFill>
                <a:latin typeface="Arial" charset="0"/>
              </a:defRPr>
            </a:lvl9pPr>
          </a:lstStyle>
          <a:p>
            <a:pPr marL="0" marR="0" lvl="0" indent="0" defTabSz="914400" eaLnBrk="0" fontAlgn="base" latinLnBrk="0" hangingPunct="0">
              <a:lnSpc>
                <a:spcPct val="75000"/>
              </a:lnSpc>
              <a:spcBef>
                <a:spcPct val="65000"/>
              </a:spcBef>
              <a:spcAft>
                <a:spcPct val="0"/>
              </a:spcAft>
              <a:buClrTx/>
              <a:buSzTx/>
              <a:buFontTx/>
              <a:buNone/>
              <a:tabLst>
                <a:tab pos="685800" algn="l"/>
                <a:tab pos="3143250" algn="ctr"/>
              </a:tabLst>
              <a:defRPr/>
            </a:pPr>
            <a:r>
              <a:rPr kumimoji="0" lang="en-US" altLang="en-US" sz="9600" b="0" i="1" u="none" strike="noStrike" kern="0" cap="none" spc="0" normalizeH="0" baseline="0" noProof="0" dirty="0" smtClean="0">
                <a:ln>
                  <a:noFill/>
                </a:ln>
                <a:solidFill>
                  <a:srgbClr val="00FF00"/>
                </a:solidFill>
                <a:effectLst/>
                <a:uLnTx/>
                <a:uFillTx/>
                <a:latin typeface="Times New Roman" pitchFamily="18" charset="0"/>
              </a:rPr>
              <a:t>f</a:t>
            </a:r>
            <a:r>
              <a:rPr kumimoji="0" lang="en-US" altLang="en-US" sz="9600" b="0" i="0" u="none" strike="noStrike" kern="0" cap="none" spc="0" normalizeH="0" baseline="0" noProof="0" dirty="0" smtClean="0">
                <a:ln>
                  <a:noFill/>
                </a:ln>
                <a:solidFill>
                  <a:srgbClr val="000000"/>
                </a:solidFill>
                <a:effectLst/>
                <a:uLnTx/>
                <a:uFillTx/>
                <a:latin typeface="Comic Sans MS" pitchFamily="66" charset="0"/>
              </a:rPr>
              <a:t>	</a:t>
            </a:r>
            <a:r>
              <a:rPr kumimoji="0" lang="en-US" altLang="en-US" sz="3600" b="0" i="0" u="sng" strike="noStrike" kern="0" cap="none" spc="0" normalizeH="0" baseline="0" noProof="0" dirty="0" smtClean="0">
                <a:ln>
                  <a:noFill/>
                </a:ln>
                <a:solidFill>
                  <a:srgbClr val="FF9900"/>
                </a:solidFill>
                <a:effectLst/>
                <a:uLnTx/>
                <a:uFillTx/>
                <a:latin typeface="Comic Sans MS" pitchFamily="66" charset="0"/>
              </a:rPr>
              <a:t>Credibility +</a:t>
            </a:r>
            <a:r>
              <a:rPr kumimoji="0" lang="en-US" altLang="en-US" sz="3600" b="0" i="0" u="sng" strike="noStrike" kern="0" cap="none" spc="0" normalizeH="0" baseline="0" noProof="0" dirty="0" smtClean="0">
                <a:ln>
                  <a:noFill/>
                </a:ln>
                <a:solidFill>
                  <a:srgbClr val="00FFFF"/>
                </a:solidFill>
                <a:effectLst/>
                <a:uLnTx/>
                <a:uFillTx/>
                <a:latin typeface="Comic Sans MS" pitchFamily="66" charset="0"/>
              </a:rPr>
              <a:t>  </a:t>
            </a:r>
            <a:r>
              <a:rPr kumimoji="0" lang="en-US" altLang="en-US" sz="3600" b="0" i="0" u="sng" strike="noStrike" kern="0" cap="none" spc="0" normalizeH="0" baseline="0" noProof="0" dirty="0" smtClean="0">
                <a:ln>
                  <a:noFill/>
                </a:ln>
                <a:solidFill>
                  <a:srgbClr val="FF9900"/>
                </a:solidFill>
                <a:effectLst/>
                <a:uLnTx/>
                <a:uFillTx/>
                <a:latin typeface="Comic Sans MS" pitchFamily="66" charset="0"/>
              </a:rPr>
              <a:t>Rapport</a:t>
            </a:r>
            <a:endParaRPr kumimoji="0" lang="en-US" altLang="en-US" sz="3600" b="0" i="0" u="sng" strike="noStrike" kern="0" cap="none" spc="0" normalizeH="0" baseline="0" noProof="0" dirty="0" smtClean="0">
              <a:ln>
                <a:noFill/>
              </a:ln>
              <a:solidFill>
                <a:srgbClr val="00FFFF"/>
              </a:solidFill>
              <a:effectLst/>
              <a:uLnTx/>
              <a:uFillTx/>
              <a:latin typeface="Comic Sans MS" pitchFamily="66" charset="0"/>
            </a:endParaRPr>
          </a:p>
          <a:p>
            <a:pPr marL="0" marR="0" lvl="0" indent="0" algn="ctr" defTabSz="914400" eaLnBrk="0" fontAlgn="base" latinLnBrk="0" hangingPunct="0">
              <a:lnSpc>
                <a:spcPct val="75000"/>
              </a:lnSpc>
              <a:spcBef>
                <a:spcPct val="65000"/>
              </a:spcBef>
              <a:spcAft>
                <a:spcPct val="0"/>
              </a:spcAft>
              <a:buClrTx/>
              <a:buSzTx/>
              <a:buFontTx/>
              <a:buNone/>
              <a:tabLst>
                <a:tab pos="685800" algn="l"/>
                <a:tab pos="3143250" algn="ctr"/>
              </a:tabLst>
              <a:defRPr/>
            </a:pPr>
            <a:r>
              <a:rPr kumimoji="0" lang="en-US" altLang="en-US" sz="2800" b="0" i="0" u="none" strike="noStrike" kern="0" cap="none" spc="0" normalizeH="0" baseline="0" noProof="0" dirty="0" smtClean="0">
                <a:ln>
                  <a:noFill/>
                </a:ln>
                <a:solidFill>
                  <a:srgbClr val="FF0033"/>
                </a:solidFill>
                <a:effectLst/>
                <a:uLnTx/>
                <a:uFillTx/>
                <a:latin typeface="Comic Sans MS" pitchFamily="66" charset="0"/>
              </a:rPr>
              <a:t>Risk</a:t>
            </a:r>
          </a:p>
        </p:txBody>
      </p:sp>
      <p:sp>
        <p:nvSpPr>
          <p:cNvPr id="3" name="Rectangle 4"/>
          <p:cNvSpPr>
            <a:spLocks noChangeArrowheads="1"/>
          </p:cNvSpPr>
          <p:nvPr/>
        </p:nvSpPr>
        <p:spPr bwMode="auto">
          <a:xfrm>
            <a:off x="1708150" y="990600"/>
            <a:ext cx="5729288" cy="838200"/>
          </a:xfrm>
          <a:prstGeom prst="rect">
            <a:avLst/>
          </a:prstGeom>
          <a:noFill/>
          <a:ln>
            <a:noFill/>
          </a:ln>
          <a:effectLst>
            <a:outerShdw dist="3592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p>
            <a:r>
              <a:rPr lang="en-US" altLang="en-US" sz="3600" b="1" dirty="0">
                <a:solidFill>
                  <a:srgbClr val="FFCC00"/>
                </a:solidFill>
                <a:latin typeface="Comic Sans MS" pitchFamily="66" charset="0"/>
              </a:rPr>
              <a:t>Trust </a:t>
            </a:r>
          </a:p>
        </p:txBody>
      </p:sp>
    </p:spTree>
    <p:extLst>
      <p:ext uri="{BB962C8B-B14F-4D97-AF65-F5344CB8AC3E}">
        <p14:creationId xmlns:p14="http://schemas.microsoft.com/office/powerpoint/2010/main" val="6586707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1182688" y="2209800"/>
            <a:ext cx="6780212" cy="4114800"/>
          </a:xfrm>
          <a:prstGeom prst="rect">
            <a:avLst/>
          </a:prstGeom>
          <a:noFill/>
          <a:ln>
            <a:noFill/>
          </a:ln>
          <a:effectLst>
            <a:outerShdw dist="35921" dir="2700000" algn="ctr" rotWithShape="0">
              <a:srgbClr val="0000FF">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lstStyle>
            <a:lvl1pPr>
              <a:tabLst>
                <a:tab pos="685800" algn="l"/>
                <a:tab pos="3143250" algn="ctr"/>
              </a:tabLst>
              <a:defRPr>
                <a:solidFill>
                  <a:schemeClr val="tx1"/>
                </a:solidFill>
                <a:latin typeface="Arial" charset="0"/>
              </a:defRPr>
            </a:lvl1pPr>
            <a:lvl2pPr marL="685800" indent="-228600">
              <a:tabLst>
                <a:tab pos="685800" algn="l"/>
                <a:tab pos="3143250" algn="ctr"/>
              </a:tabLst>
              <a:defRPr>
                <a:solidFill>
                  <a:schemeClr val="tx1"/>
                </a:solidFill>
                <a:latin typeface="Arial" charset="0"/>
              </a:defRPr>
            </a:lvl2pPr>
            <a:lvl3pPr marL="1143000" indent="-228600">
              <a:tabLst>
                <a:tab pos="685800" algn="l"/>
                <a:tab pos="3143250" algn="ctr"/>
              </a:tabLst>
              <a:defRPr>
                <a:solidFill>
                  <a:schemeClr val="tx1"/>
                </a:solidFill>
                <a:latin typeface="Arial" charset="0"/>
              </a:defRPr>
            </a:lvl3pPr>
            <a:lvl4pPr marL="1543050" indent="-171450">
              <a:tabLst>
                <a:tab pos="685800" algn="l"/>
                <a:tab pos="3143250" algn="ctr"/>
              </a:tabLst>
              <a:defRPr>
                <a:solidFill>
                  <a:schemeClr val="tx1"/>
                </a:solidFill>
                <a:latin typeface="Arial" charset="0"/>
              </a:defRPr>
            </a:lvl4pPr>
            <a:lvl5pPr marL="2000250" indent="-171450">
              <a:tabLst>
                <a:tab pos="685800" algn="l"/>
                <a:tab pos="3143250" algn="ctr"/>
              </a:tabLst>
              <a:defRPr>
                <a:solidFill>
                  <a:schemeClr val="tx1"/>
                </a:solidFill>
                <a:latin typeface="Arial" charset="0"/>
              </a:defRPr>
            </a:lvl5pPr>
            <a:lvl6pPr marL="2457450" indent="-171450" fontAlgn="base">
              <a:spcBef>
                <a:spcPct val="0"/>
              </a:spcBef>
              <a:spcAft>
                <a:spcPct val="0"/>
              </a:spcAft>
              <a:tabLst>
                <a:tab pos="685800" algn="l"/>
                <a:tab pos="3143250" algn="ctr"/>
              </a:tabLst>
              <a:defRPr>
                <a:solidFill>
                  <a:schemeClr val="tx1"/>
                </a:solidFill>
                <a:latin typeface="Arial" charset="0"/>
              </a:defRPr>
            </a:lvl6pPr>
            <a:lvl7pPr marL="2914650" indent="-171450" fontAlgn="base">
              <a:spcBef>
                <a:spcPct val="0"/>
              </a:spcBef>
              <a:spcAft>
                <a:spcPct val="0"/>
              </a:spcAft>
              <a:tabLst>
                <a:tab pos="685800" algn="l"/>
                <a:tab pos="3143250" algn="ctr"/>
              </a:tabLst>
              <a:defRPr>
                <a:solidFill>
                  <a:schemeClr val="tx1"/>
                </a:solidFill>
                <a:latin typeface="Arial" charset="0"/>
              </a:defRPr>
            </a:lvl7pPr>
            <a:lvl8pPr marL="3371850" indent="-171450" fontAlgn="base">
              <a:spcBef>
                <a:spcPct val="0"/>
              </a:spcBef>
              <a:spcAft>
                <a:spcPct val="0"/>
              </a:spcAft>
              <a:tabLst>
                <a:tab pos="685800" algn="l"/>
                <a:tab pos="3143250" algn="ctr"/>
              </a:tabLst>
              <a:defRPr>
                <a:solidFill>
                  <a:schemeClr val="tx1"/>
                </a:solidFill>
                <a:latin typeface="Arial" charset="0"/>
              </a:defRPr>
            </a:lvl8pPr>
            <a:lvl9pPr marL="3829050" indent="-171450" fontAlgn="base">
              <a:spcBef>
                <a:spcPct val="0"/>
              </a:spcBef>
              <a:spcAft>
                <a:spcPct val="0"/>
              </a:spcAft>
              <a:tabLst>
                <a:tab pos="685800" algn="l"/>
                <a:tab pos="3143250" algn="ctr"/>
              </a:tabLst>
              <a:defRPr>
                <a:solidFill>
                  <a:schemeClr val="tx1"/>
                </a:solidFill>
                <a:latin typeface="Arial" charset="0"/>
              </a:defRPr>
            </a:lvl9pPr>
          </a:lstStyle>
          <a:p>
            <a:pPr marL="0" marR="0" lvl="0" indent="0" defTabSz="914400" eaLnBrk="0" fontAlgn="base" latinLnBrk="0" hangingPunct="0">
              <a:lnSpc>
                <a:spcPct val="75000"/>
              </a:lnSpc>
              <a:spcBef>
                <a:spcPct val="65000"/>
              </a:spcBef>
              <a:spcAft>
                <a:spcPct val="0"/>
              </a:spcAft>
              <a:buClrTx/>
              <a:buSzTx/>
              <a:buFontTx/>
              <a:buNone/>
              <a:tabLst>
                <a:tab pos="685800" algn="l"/>
                <a:tab pos="3143250" algn="ctr"/>
              </a:tabLst>
              <a:defRPr/>
            </a:pPr>
            <a:r>
              <a:rPr kumimoji="0" lang="en-US" altLang="en-US" sz="9600" b="0" i="1" u="none" strike="noStrike" kern="0" cap="none" spc="0" normalizeH="0" baseline="0" noProof="0" dirty="0" smtClean="0">
                <a:ln>
                  <a:noFill/>
                </a:ln>
                <a:solidFill>
                  <a:srgbClr val="00FF00"/>
                </a:solidFill>
                <a:effectLst/>
                <a:uLnTx/>
                <a:uFillTx/>
                <a:latin typeface="Times New Roman" pitchFamily="18" charset="0"/>
              </a:rPr>
              <a:t>f</a:t>
            </a:r>
            <a:r>
              <a:rPr kumimoji="0" lang="en-US" altLang="en-US" sz="9600" b="0" i="0" u="none" strike="noStrike" kern="0" cap="none" spc="0" normalizeH="0" baseline="0" noProof="0" dirty="0" smtClean="0">
                <a:ln>
                  <a:noFill/>
                </a:ln>
                <a:solidFill>
                  <a:srgbClr val="000000"/>
                </a:solidFill>
                <a:effectLst/>
                <a:uLnTx/>
                <a:uFillTx/>
                <a:latin typeface="Comic Sans MS" pitchFamily="66" charset="0"/>
              </a:rPr>
              <a:t>	</a:t>
            </a:r>
            <a:r>
              <a:rPr kumimoji="0" lang="en-US" altLang="en-US" sz="3600" b="0" i="0" u="sng" strike="noStrike" kern="0" cap="none" spc="0" normalizeH="0" baseline="0" noProof="0" dirty="0" smtClean="0">
                <a:ln>
                  <a:noFill/>
                </a:ln>
                <a:solidFill>
                  <a:srgbClr val="FF9900"/>
                </a:solidFill>
                <a:effectLst/>
                <a:uLnTx/>
                <a:uFillTx/>
                <a:latin typeface="Comic Sans MS" pitchFamily="66" charset="0"/>
              </a:rPr>
              <a:t>Credibility</a:t>
            </a:r>
            <a:r>
              <a:rPr kumimoji="0" lang="en-US" altLang="en-US" sz="3600" b="0" i="0" u="sng" strike="noStrike" kern="0" cap="none" spc="0" normalizeH="0" baseline="0" noProof="0" dirty="0" smtClean="0">
                <a:ln>
                  <a:noFill/>
                </a:ln>
                <a:solidFill>
                  <a:srgbClr val="00FFFF"/>
                </a:solidFill>
                <a:effectLst/>
                <a:uLnTx/>
                <a:uFillTx/>
                <a:latin typeface="Comic Sans MS" pitchFamily="66" charset="0"/>
              </a:rPr>
              <a:t> + </a:t>
            </a:r>
            <a:r>
              <a:rPr kumimoji="0" lang="en-US" altLang="en-US" sz="3600" b="0" i="0" u="sng" strike="noStrike" kern="0" cap="none" spc="0" normalizeH="0" baseline="0" noProof="0" dirty="0" smtClean="0">
                <a:ln>
                  <a:noFill/>
                </a:ln>
                <a:solidFill>
                  <a:srgbClr val="FF9900"/>
                </a:solidFill>
                <a:effectLst/>
                <a:uLnTx/>
                <a:uFillTx/>
                <a:latin typeface="Comic Sans MS" pitchFamily="66" charset="0"/>
              </a:rPr>
              <a:t>Rapport</a:t>
            </a:r>
            <a:endParaRPr lang="en-US" altLang="en-US" sz="3600" u="sng" kern="0" dirty="0">
              <a:solidFill>
                <a:srgbClr val="00FFFF"/>
              </a:solidFill>
              <a:latin typeface="Comic Sans MS" pitchFamily="66" charset="0"/>
            </a:endParaRPr>
          </a:p>
          <a:p>
            <a:pPr marL="0" marR="0" lvl="0" indent="0" algn="ctr" defTabSz="914400" eaLnBrk="0" fontAlgn="base" latinLnBrk="0" hangingPunct="0">
              <a:lnSpc>
                <a:spcPct val="75000"/>
              </a:lnSpc>
              <a:spcBef>
                <a:spcPct val="65000"/>
              </a:spcBef>
              <a:spcAft>
                <a:spcPct val="0"/>
              </a:spcAft>
              <a:buClrTx/>
              <a:buSzTx/>
              <a:buFontTx/>
              <a:buNone/>
              <a:tabLst>
                <a:tab pos="685800" algn="l"/>
                <a:tab pos="3143250" algn="ctr"/>
              </a:tabLst>
              <a:defRPr/>
            </a:pPr>
            <a:r>
              <a:rPr kumimoji="0" lang="en-US" altLang="en-US" sz="6000" b="0" i="0" u="none" strike="noStrike" kern="0" cap="none" spc="0" normalizeH="0" baseline="0" noProof="0" dirty="0" smtClean="0">
                <a:ln>
                  <a:noFill/>
                </a:ln>
                <a:solidFill>
                  <a:srgbClr val="FF0033"/>
                </a:solidFill>
                <a:effectLst/>
                <a:uLnTx/>
                <a:uFillTx/>
                <a:latin typeface="Comic Sans MS" pitchFamily="66" charset="0"/>
              </a:rPr>
              <a:t>Risk</a:t>
            </a:r>
          </a:p>
        </p:txBody>
      </p:sp>
      <p:sp>
        <p:nvSpPr>
          <p:cNvPr id="3" name="Rectangle 4"/>
          <p:cNvSpPr>
            <a:spLocks noChangeArrowheads="1"/>
          </p:cNvSpPr>
          <p:nvPr/>
        </p:nvSpPr>
        <p:spPr bwMode="auto">
          <a:xfrm>
            <a:off x="1708150" y="990600"/>
            <a:ext cx="5729288" cy="838200"/>
          </a:xfrm>
          <a:prstGeom prst="rect">
            <a:avLst/>
          </a:prstGeom>
          <a:noFill/>
          <a:ln>
            <a:noFill/>
          </a:ln>
          <a:effectLst>
            <a:outerShdw dist="3592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nchor="ctr"/>
          <a:lstStyle/>
          <a:p>
            <a:r>
              <a:rPr lang="en-US" altLang="en-US" sz="3600" b="1" dirty="0">
                <a:solidFill>
                  <a:srgbClr val="FFCC00"/>
                </a:solidFill>
                <a:latin typeface="Comic Sans MS" pitchFamily="66" charset="0"/>
              </a:rPr>
              <a:t>Trust </a:t>
            </a:r>
          </a:p>
        </p:txBody>
      </p:sp>
    </p:spTree>
    <p:extLst>
      <p:ext uri="{BB962C8B-B14F-4D97-AF65-F5344CB8AC3E}">
        <p14:creationId xmlns:p14="http://schemas.microsoft.com/office/powerpoint/2010/main" val="3876092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a:p>
        </p:txBody>
      </p:sp>
      <p:sp>
        <p:nvSpPr>
          <p:cNvPr id="3" name="Title 2"/>
          <p:cNvSpPr>
            <a:spLocks noGrp="1"/>
          </p:cNvSpPr>
          <p:nvPr>
            <p:ph type="title"/>
          </p:nvPr>
        </p:nvSpPr>
        <p:spPr/>
        <p:txBody>
          <a:bodyPr/>
          <a:lstStyle/>
          <a:p>
            <a:r>
              <a:rPr lang="en-US" dirty="0" smtClean="0">
                <a:solidFill>
                  <a:schemeClr val="accent3">
                    <a:lumMod val="60000"/>
                    <a:lumOff val="40000"/>
                  </a:schemeClr>
                </a:solidFill>
              </a:rPr>
              <a:t>First things first:  </a:t>
            </a:r>
            <a:r>
              <a:rPr lang="en-US" dirty="0">
                <a:solidFill>
                  <a:schemeClr val="accent3">
                    <a:lumMod val="60000"/>
                    <a:lumOff val="40000"/>
                  </a:schemeClr>
                </a:solidFill>
              </a:rPr>
              <a:t>A</a:t>
            </a:r>
            <a:r>
              <a:rPr lang="en-US" dirty="0" smtClean="0">
                <a:solidFill>
                  <a:schemeClr val="accent3">
                    <a:lumMod val="60000"/>
                    <a:lumOff val="40000"/>
                  </a:schemeClr>
                </a:solidFill>
              </a:rPr>
              <a:t> context…</a:t>
            </a:r>
            <a:endParaRPr lang="en-US" dirty="0">
              <a:solidFill>
                <a:schemeClr val="accent3">
                  <a:lumMod val="60000"/>
                  <a:lumOff val="40000"/>
                </a:schemeClr>
              </a:solidFill>
            </a:endParaRPr>
          </a:p>
        </p:txBody>
      </p:sp>
    </p:spTree>
    <p:extLst>
      <p:ext uri="{BB962C8B-B14F-4D97-AF65-F5344CB8AC3E}">
        <p14:creationId xmlns:p14="http://schemas.microsoft.com/office/powerpoint/2010/main" val="11678276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76200" y="1219200"/>
            <a:ext cx="9296400" cy="5394960"/>
          </a:xfrm>
        </p:spPr>
        <p:txBody>
          <a:bodyPr>
            <a:noAutofit/>
          </a:bodyPr>
          <a:lstStyle/>
          <a:p>
            <a:pPr marL="342900" lvl="0" indent="-342900">
              <a:lnSpc>
                <a:spcPct val="200000"/>
              </a:lnSpc>
              <a:spcBef>
                <a:spcPts val="0"/>
              </a:spcBef>
              <a:buFont typeface="+mj-lt"/>
              <a:buAutoNum type="arabicParenR"/>
            </a:pPr>
            <a:r>
              <a:rPr lang="en-US" i="1" dirty="0" smtClean="0">
                <a:latin typeface="Times New Roman"/>
                <a:ea typeface="Calibri"/>
                <a:cs typeface="Times New Roman"/>
              </a:rPr>
              <a:t>First for Individuals:</a:t>
            </a:r>
            <a:br>
              <a:rPr lang="en-US" i="1" dirty="0" smtClean="0">
                <a:latin typeface="Times New Roman"/>
                <a:ea typeface="Calibri"/>
                <a:cs typeface="Times New Roman"/>
              </a:rPr>
            </a:br>
            <a:endParaRPr lang="en-US" dirty="0" smtClean="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800" dirty="0" smtClean="0">
                <a:latin typeface="Times New Roman"/>
                <a:ea typeface="Calibri"/>
                <a:cs typeface="Times New Roman"/>
              </a:rPr>
              <a:t>Modeling the Way of Jesus (John 14: 6)</a:t>
            </a:r>
            <a:endParaRPr lang="en-US" sz="1800" dirty="0" smtClean="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sz="1800" dirty="0" smtClean="0">
                <a:latin typeface="Times New Roman"/>
                <a:ea typeface="Calibri"/>
                <a:cs typeface="Times New Roman"/>
              </a:rPr>
              <a:t>Be the Truth you are advocating.</a:t>
            </a:r>
            <a:endParaRPr lang="en-US" sz="1800" dirty="0" smtClean="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sz="1800" dirty="0" smtClean="0">
                <a:latin typeface="Times New Roman"/>
                <a:ea typeface="Calibri"/>
                <a:cs typeface="Times New Roman"/>
              </a:rPr>
              <a:t>Do the Life things you believe to be transcendent and real.</a:t>
            </a:r>
            <a:endParaRPr lang="en-US" sz="1800" dirty="0" smtClean="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sz="1800" dirty="0" smtClean="0">
                <a:latin typeface="Times New Roman"/>
                <a:ea typeface="Calibri"/>
                <a:cs typeface="Times New Roman"/>
              </a:rPr>
              <a:t>Have the blessings of transformational living (Rom. 12:1, 2) and share those blessings with others.</a:t>
            </a:r>
            <a:endParaRPr lang="en-US" sz="1800" dirty="0" smtClean="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sz="1800" dirty="0" smtClean="0">
                <a:latin typeface="Times New Roman"/>
                <a:ea typeface="Calibri"/>
                <a:cs typeface="Times New Roman"/>
              </a:rPr>
              <a:t>Speak the Truth in Love (Eph. 4:15, Gal. 5:6)</a:t>
            </a:r>
            <a:endParaRPr lang="en-US" sz="1800" dirty="0" smtClean="0">
              <a:latin typeface="Calibri"/>
              <a:ea typeface="Calibri"/>
              <a:cs typeface="Times New Roman"/>
            </a:endParaRPr>
          </a:p>
          <a:p>
            <a:endParaRPr lang="en-US" dirty="0"/>
          </a:p>
        </p:txBody>
      </p:sp>
      <p:sp>
        <p:nvSpPr>
          <p:cNvPr id="3" name="Title 2"/>
          <p:cNvSpPr>
            <a:spLocks noGrp="1"/>
          </p:cNvSpPr>
          <p:nvPr>
            <p:ph type="title"/>
          </p:nvPr>
        </p:nvSpPr>
        <p:spPr/>
        <p:txBody>
          <a:bodyPr>
            <a:normAutofit fontScale="90000"/>
          </a:bodyPr>
          <a:lstStyle/>
          <a:p>
            <a:r>
              <a:rPr lang="en-US" b="1" dirty="0">
                <a:solidFill>
                  <a:schemeClr val="accent2">
                    <a:lumMod val="75000"/>
                  </a:schemeClr>
                </a:solidFill>
                <a:latin typeface="Times New Roman"/>
                <a:ea typeface="Calibri"/>
              </a:rPr>
              <a:t>How best to communicate truth in a postmodern world</a:t>
            </a:r>
            <a:endParaRPr lang="en-US" dirty="0">
              <a:solidFill>
                <a:schemeClr val="accent2">
                  <a:lumMod val="75000"/>
                </a:schemeClr>
              </a:solidFill>
            </a:endParaRPr>
          </a:p>
        </p:txBody>
      </p:sp>
    </p:spTree>
    <p:extLst>
      <p:ext uri="{BB962C8B-B14F-4D97-AF65-F5344CB8AC3E}">
        <p14:creationId xmlns:p14="http://schemas.microsoft.com/office/powerpoint/2010/main" val="232327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pPr marL="342900" lvl="0" indent="-342900">
              <a:lnSpc>
                <a:spcPct val="200000"/>
              </a:lnSpc>
              <a:spcBef>
                <a:spcPts val="0"/>
              </a:spcBef>
              <a:buClr>
                <a:srgbClr val="838995"/>
              </a:buClr>
              <a:buFont typeface="+mj-lt"/>
              <a:buAutoNum type="arabicParenR"/>
            </a:pPr>
            <a:r>
              <a:rPr lang="en-US" sz="1550" i="1" dirty="0">
                <a:solidFill>
                  <a:srgbClr val="FFFFFF"/>
                </a:solidFill>
                <a:latin typeface="Times New Roman"/>
                <a:ea typeface="Calibri"/>
                <a:cs typeface="Times New Roman"/>
              </a:rPr>
              <a:t>First for Individuals</a:t>
            </a:r>
            <a:r>
              <a:rPr lang="en-US" sz="1550" i="1" dirty="0" smtClean="0">
                <a:solidFill>
                  <a:srgbClr val="FFFFFF"/>
                </a:solidFill>
                <a:latin typeface="Times New Roman"/>
                <a:ea typeface="Calibri"/>
                <a:cs typeface="Times New Roman"/>
              </a:rPr>
              <a:t>:</a:t>
            </a:r>
            <a:endParaRPr lang="en-US" dirty="0" smtClean="0">
              <a:latin typeface="Times New Roman"/>
              <a:ea typeface="Calibri"/>
              <a:cs typeface="Times New Roman"/>
            </a:endParaRPr>
          </a:p>
          <a:p>
            <a:pPr marL="742950" marR="0" lvl="1" indent="-285750">
              <a:lnSpc>
                <a:spcPct val="200000"/>
              </a:lnSpc>
              <a:spcBef>
                <a:spcPts val="0"/>
              </a:spcBef>
              <a:spcAft>
                <a:spcPts val="0"/>
              </a:spcAft>
              <a:buFont typeface="+mj-lt"/>
              <a:buAutoNum type="alphaLcParenR"/>
            </a:pPr>
            <a:r>
              <a:rPr lang="en-US" dirty="0" smtClean="0">
                <a:latin typeface="Times New Roman"/>
                <a:ea typeface="Calibri"/>
                <a:cs typeface="Times New Roman"/>
              </a:rPr>
              <a:t>Engage </a:t>
            </a:r>
            <a:r>
              <a:rPr lang="en-US" dirty="0">
                <a:latin typeface="Times New Roman"/>
                <a:ea typeface="Calibri"/>
                <a:cs typeface="Times New Roman"/>
              </a:rPr>
              <a:t>in public conversations by using the skill of dialogue</a:t>
            </a:r>
            <a:endParaRPr lang="en-US" sz="20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dirty="0">
                <a:latin typeface="Times New Roman"/>
                <a:ea typeface="Calibri"/>
                <a:cs typeface="Times New Roman"/>
              </a:rPr>
              <a:t>Seek first to understand then to be understood (Stephen Covey).</a:t>
            </a:r>
            <a:endParaRPr lang="en-US" sz="20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dirty="0">
                <a:latin typeface="Times New Roman"/>
                <a:ea typeface="Calibri"/>
                <a:cs typeface="Times New Roman"/>
              </a:rPr>
              <a:t>Find common ground and gain agreement</a:t>
            </a:r>
            <a:endParaRPr lang="en-US" sz="20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dirty="0">
                <a:latin typeface="Times New Roman"/>
                <a:ea typeface="Calibri"/>
                <a:cs typeface="Times New Roman"/>
              </a:rPr>
              <a:t>Build the relationship by spending time serving them in their world, as long as it does not compromise your walk.</a:t>
            </a:r>
            <a:endParaRPr lang="en-US" sz="2000" dirty="0">
              <a:latin typeface="Calibri"/>
              <a:ea typeface="Calibri"/>
              <a:cs typeface="Times New Roman"/>
            </a:endParaRPr>
          </a:p>
          <a:p>
            <a:pPr marL="1143000" marR="0" lvl="2" indent="-228600">
              <a:lnSpc>
                <a:spcPct val="200000"/>
              </a:lnSpc>
              <a:spcBef>
                <a:spcPts val="0"/>
              </a:spcBef>
              <a:spcAft>
                <a:spcPts val="1000"/>
              </a:spcAft>
              <a:buFont typeface="+mj-lt"/>
              <a:buAutoNum type="romanLcParenR"/>
            </a:pPr>
            <a:r>
              <a:rPr lang="en-US" dirty="0">
                <a:latin typeface="Times New Roman"/>
                <a:ea typeface="Calibri"/>
                <a:cs typeface="Times New Roman"/>
              </a:rPr>
              <a:t>Use the power of questions to keep the dialogue moving in the right direction—toward their personal accountability with the God who made them, knows them, and desires a personal relationship with them.</a:t>
            </a:r>
            <a:endParaRPr lang="en-US" sz="2000" dirty="0">
              <a:latin typeface="Calibri"/>
              <a:ea typeface="Calibri"/>
              <a:cs typeface="Times New Roman"/>
            </a:endParaRPr>
          </a:p>
          <a:p>
            <a:endParaRPr lang="en-US" dirty="0"/>
          </a:p>
        </p:txBody>
      </p:sp>
      <p:sp>
        <p:nvSpPr>
          <p:cNvPr id="3" name="Title 2"/>
          <p:cNvSpPr>
            <a:spLocks noGrp="1"/>
          </p:cNvSpPr>
          <p:nvPr>
            <p:ph type="title"/>
          </p:nvPr>
        </p:nvSpPr>
        <p:spPr/>
        <p:txBody>
          <a:bodyPr>
            <a:normAutofit fontScale="90000"/>
          </a:bodyPr>
          <a:lstStyle/>
          <a:p>
            <a:r>
              <a:rPr lang="en-US" sz="3600" b="1" dirty="0">
                <a:solidFill>
                  <a:srgbClr val="F7BD40">
                    <a:lumMod val="75000"/>
                  </a:srgbClr>
                </a:solidFill>
                <a:latin typeface="Times New Roman"/>
                <a:ea typeface="Calibri"/>
              </a:rPr>
              <a:t>How best to communicate truth in a postmodern world</a:t>
            </a:r>
            <a:endParaRPr lang="en-US" dirty="0"/>
          </a:p>
        </p:txBody>
      </p:sp>
    </p:spTree>
    <p:extLst>
      <p:ext uri="{BB962C8B-B14F-4D97-AF65-F5344CB8AC3E}">
        <p14:creationId xmlns:p14="http://schemas.microsoft.com/office/powerpoint/2010/main" val="13917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chorCtr="0"/>
          <a:lstStyle/>
          <a:p>
            <a:pPr>
              <a:defRPr/>
            </a:pPr>
            <a:r>
              <a:rPr lang="en-US" altLang="en-US" dirty="0" smtClean="0"/>
              <a:t>Trust Building</a:t>
            </a:r>
            <a:br>
              <a:rPr lang="en-US" altLang="en-US" dirty="0" smtClean="0"/>
            </a:br>
            <a:r>
              <a:rPr lang="en-US" altLang="en-US" dirty="0" smtClean="0"/>
              <a:t>Communication Process</a:t>
            </a:r>
          </a:p>
        </p:txBody>
      </p:sp>
      <p:sp>
        <p:nvSpPr>
          <p:cNvPr id="44035" name="Rectangle 3"/>
          <p:cNvSpPr>
            <a:spLocks noGrp="1" noChangeArrowheads="1"/>
          </p:cNvSpPr>
          <p:nvPr>
            <p:ph type="body" idx="1"/>
          </p:nvPr>
        </p:nvSpPr>
        <p:spPr/>
        <p:txBody>
          <a:bodyPr/>
          <a:lstStyle/>
          <a:p>
            <a:pPr>
              <a:defRPr/>
            </a:pPr>
            <a:r>
              <a:rPr lang="en-US" altLang="en-US" smtClean="0">
                <a:effectLst>
                  <a:outerShdw blurRad="38100" dist="38100" dir="2700000" algn="tl">
                    <a:srgbClr val="000000"/>
                  </a:outerShdw>
                </a:effectLst>
              </a:rPr>
              <a:t>Mutual Understanding</a:t>
            </a:r>
            <a:r>
              <a:rPr lang="en-US" altLang="en-US" smtClean="0">
                <a:solidFill>
                  <a:schemeClr val="bg2"/>
                </a:solidFill>
              </a:rPr>
              <a:t/>
            </a:r>
            <a:br>
              <a:rPr lang="en-US" altLang="en-US" smtClean="0">
                <a:solidFill>
                  <a:schemeClr val="bg2"/>
                </a:solidFill>
              </a:rPr>
            </a:br>
            <a:r>
              <a:rPr lang="en-US" altLang="en-US" smtClean="0">
                <a:solidFill>
                  <a:schemeClr val="bg2"/>
                </a:solidFill>
              </a:rPr>
              <a:t/>
            </a:r>
            <a:br>
              <a:rPr lang="en-US" altLang="en-US" smtClean="0">
                <a:solidFill>
                  <a:schemeClr val="bg2"/>
                </a:solidFill>
              </a:rPr>
            </a:br>
            <a:r>
              <a:rPr lang="en-US" altLang="en-US" smtClean="0">
                <a:solidFill>
                  <a:schemeClr val="bg2"/>
                </a:solidFill>
              </a:rPr>
              <a:t/>
            </a:r>
            <a:br>
              <a:rPr lang="en-US" altLang="en-US" smtClean="0">
                <a:solidFill>
                  <a:schemeClr val="bg2"/>
                </a:solidFill>
              </a:rPr>
            </a:br>
            <a:r>
              <a:rPr lang="en-US" altLang="en-US" smtClean="0">
                <a:effectLst>
                  <a:outerShdw blurRad="38100" dist="38100" dir="2700000" algn="tl">
                    <a:srgbClr val="000000"/>
                  </a:outerShdw>
                </a:effectLst>
              </a:rPr>
              <a:t>Agreements</a:t>
            </a:r>
            <a:br>
              <a:rPr lang="en-US" altLang="en-US" smtClean="0">
                <a:effectLst>
                  <a:outerShdw blurRad="38100" dist="38100" dir="2700000" algn="tl">
                    <a:srgbClr val="000000"/>
                  </a:outerShdw>
                </a:effectLst>
              </a:rPr>
            </a:br>
            <a:r>
              <a:rPr lang="en-US" altLang="en-US" smtClean="0">
                <a:solidFill>
                  <a:schemeClr val="bg2"/>
                </a:solidFill>
              </a:rPr>
              <a:t/>
            </a:r>
            <a:br>
              <a:rPr lang="en-US" altLang="en-US" smtClean="0">
                <a:solidFill>
                  <a:schemeClr val="bg2"/>
                </a:solidFill>
              </a:rPr>
            </a:br>
            <a:r>
              <a:rPr lang="en-US" altLang="en-US" smtClean="0">
                <a:solidFill>
                  <a:schemeClr val="bg2"/>
                </a:solidFill>
              </a:rPr>
              <a:t/>
            </a:r>
            <a:br>
              <a:rPr lang="en-US" altLang="en-US" smtClean="0">
                <a:solidFill>
                  <a:schemeClr val="bg2"/>
                </a:solidFill>
              </a:rPr>
            </a:br>
            <a:endParaRPr lang="en-US" altLang="en-US" smtClean="0">
              <a:solidFill>
                <a:schemeClr val="bg2"/>
              </a:solidFill>
            </a:endParaRPr>
          </a:p>
          <a:p>
            <a:pPr>
              <a:defRPr/>
            </a:pPr>
            <a:r>
              <a:rPr lang="en-US" altLang="en-US" smtClean="0">
                <a:effectLst>
                  <a:outerShdw blurRad="38100" dist="38100" dir="2700000" algn="tl">
                    <a:srgbClr val="000000"/>
                  </a:outerShdw>
                </a:effectLst>
              </a:rPr>
              <a:t>Feedback</a:t>
            </a:r>
            <a:endParaRPr lang="en-US" altLang="en-US" smtClean="0">
              <a:solidFill>
                <a:schemeClr val="bg2"/>
              </a:solidFill>
            </a:endParaRPr>
          </a:p>
        </p:txBody>
      </p:sp>
      <p:sp>
        <p:nvSpPr>
          <p:cNvPr id="44036" name="Rectangle 4"/>
          <p:cNvSpPr>
            <a:spLocks noChangeArrowheads="1"/>
          </p:cNvSpPr>
          <p:nvPr/>
        </p:nvSpPr>
        <p:spPr bwMode="auto">
          <a:xfrm>
            <a:off x="4470400" y="3505200"/>
            <a:ext cx="4673600" cy="3352800"/>
          </a:xfrm>
          <a:prstGeom prst="rect">
            <a:avLst/>
          </a:prstGeom>
          <a:solidFill>
            <a:srgbClr val="000000"/>
          </a:solidFill>
          <a:ln w="9525">
            <a:solidFill>
              <a:srgbClr val="003300"/>
            </a:solidFill>
            <a:miter lim="800000"/>
            <a:headEnd/>
            <a:tailEnd/>
          </a:ln>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44037" name="Rectangle 5"/>
          <p:cNvSpPr>
            <a:spLocks noChangeArrowheads="1"/>
          </p:cNvSpPr>
          <p:nvPr/>
        </p:nvSpPr>
        <p:spPr bwMode="auto">
          <a:xfrm>
            <a:off x="4494213" y="3527425"/>
            <a:ext cx="4649787" cy="3330575"/>
          </a:xfrm>
          <a:prstGeom prst="rect">
            <a:avLst/>
          </a:prstGeom>
          <a:solidFill>
            <a:srgbClr val="80FF80"/>
          </a:solidFill>
          <a:ln w="0">
            <a:solidFill>
              <a:srgbClr val="000000"/>
            </a:solidFill>
            <a:miter lim="800000"/>
            <a:headEnd/>
            <a:tailEnd/>
          </a:ln>
        </p:spPr>
        <p:txBody>
          <a:bodyPr/>
          <a:lstStyle>
            <a:lvl1pPr>
              <a:defRPr sz="1600" b="1">
                <a:solidFill>
                  <a:schemeClr val="bg1"/>
                </a:solidFill>
                <a:latin typeface="Comic Sans MS" pitchFamily="66" charset="0"/>
              </a:defRPr>
            </a:lvl1pPr>
            <a:lvl2pPr marL="742950" indent="-285750">
              <a:defRPr sz="1600" b="1">
                <a:solidFill>
                  <a:schemeClr val="bg1"/>
                </a:solidFill>
                <a:latin typeface="Comic Sans MS" pitchFamily="66" charset="0"/>
              </a:defRPr>
            </a:lvl2pPr>
            <a:lvl3pPr marL="1143000" indent="-228600">
              <a:defRPr sz="1600" b="1">
                <a:solidFill>
                  <a:schemeClr val="bg1"/>
                </a:solidFill>
                <a:latin typeface="Comic Sans MS" pitchFamily="66" charset="0"/>
              </a:defRPr>
            </a:lvl3pPr>
            <a:lvl4pPr marL="1600200" indent="-228600">
              <a:defRPr sz="1600" b="1">
                <a:solidFill>
                  <a:schemeClr val="bg1"/>
                </a:solidFill>
                <a:latin typeface="Comic Sans MS" pitchFamily="66" charset="0"/>
              </a:defRPr>
            </a:lvl4pPr>
            <a:lvl5pPr marL="2057400" indent="-228600">
              <a:defRPr sz="1600" b="1">
                <a:solidFill>
                  <a:schemeClr val="bg1"/>
                </a:solidFill>
                <a:latin typeface="Comic Sans MS" pitchFamily="66" charset="0"/>
              </a:defRPr>
            </a:lvl5pPr>
            <a:lvl6pPr marL="2514600" indent="-228600" algn="ctr" eaLnBrk="0" fontAlgn="base" hangingPunct="0">
              <a:spcBef>
                <a:spcPct val="0"/>
              </a:spcBef>
              <a:spcAft>
                <a:spcPct val="0"/>
              </a:spcAft>
              <a:defRPr sz="1600" b="1">
                <a:solidFill>
                  <a:schemeClr val="bg1"/>
                </a:solidFill>
                <a:latin typeface="Comic Sans MS" pitchFamily="66" charset="0"/>
              </a:defRPr>
            </a:lvl6pPr>
            <a:lvl7pPr marL="2971800" indent="-228600" algn="ctr" eaLnBrk="0" fontAlgn="base" hangingPunct="0">
              <a:spcBef>
                <a:spcPct val="0"/>
              </a:spcBef>
              <a:spcAft>
                <a:spcPct val="0"/>
              </a:spcAft>
              <a:defRPr sz="1600" b="1">
                <a:solidFill>
                  <a:schemeClr val="bg1"/>
                </a:solidFill>
                <a:latin typeface="Comic Sans MS" pitchFamily="66" charset="0"/>
              </a:defRPr>
            </a:lvl7pPr>
            <a:lvl8pPr marL="3429000" indent="-228600" algn="ctr" eaLnBrk="0" fontAlgn="base" hangingPunct="0">
              <a:spcBef>
                <a:spcPct val="0"/>
              </a:spcBef>
              <a:spcAft>
                <a:spcPct val="0"/>
              </a:spcAft>
              <a:defRPr sz="1600" b="1">
                <a:solidFill>
                  <a:schemeClr val="bg1"/>
                </a:solidFill>
                <a:latin typeface="Comic Sans MS" pitchFamily="66" charset="0"/>
              </a:defRPr>
            </a:lvl8pPr>
            <a:lvl9pPr marL="3886200" indent="-228600" algn="ctr" eaLnBrk="0" fontAlgn="base" hangingPunct="0">
              <a:spcBef>
                <a:spcPct val="0"/>
              </a:spcBef>
              <a:spcAft>
                <a:spcPct val="0"/>
              </a:spcAft>
              <a:defRPr sz="1600" b="1">
                <a:solidFill>
                  <a:schemeClr val="bg1"/>
                </a:solidFill>
                <a:latin typeface="Comic Sans MS" pitchFamily="66" charset="0"/>
              </a:defRPr>
            </a:lvl9pPr>
          </a:lstStyle>
          <a:p>
            <a:pPr algn="ctr" eaLnBrk="0" fontAlgn="base" hangingPunct="0">
              <a:spcBef>
                <a:spcPct val="0"/>
              </a:spcBef>
              <a:spcAft>
                <a:spcPct val="0"/>
              </a:spcAft>
            </a:pPr>
            <a:endParaRPr lang="en-US" altLang="en-US" smtClean="0">
              <a:solidFill>
                <a:srgbClr val="006699"/>
              </a:solidFill>
            </a:endParaRPr>
          </a:p>
        </p:txBody>
      </p:sp>
      <p:sp>
        <p:nvSpPr>
          <p:cNvPr id="44038" name="Freeform 6"/>
          <p:cNvSpPr>
            <a:spLocks/>
          </p:cNvSpPr>
          <p:nvPr/>
        </p:nvSpPr>
        <p:spPr bwMode="auto">
          <a:xfrm>
            <a:off x="7085013" y="3505200"/>
            <a:ext cx="2035175" cy="3330575"/>
          </a:xfrm>
          <a:custGeom>
            <a:avLst/>
            <a:gdLst>
              <a:gd name="T0" fmla="*/ 300410 w 962"/>
              <a:gd name="T1" fmla="*/ 0 h 2797"/>
              <a:gd name="T2" fmla="*/ 2035175 w 962"/>
              <a:gd name="T3" fmla="*/ 0 h 2797"/>
              <a:gd name="T4" fmla="*/ 2035175 w 962"/>
              <a:gd name="T5" fmla="*/ 3330575 h 2797"/>
              <a:gd name="T6" fmla="*/ 1087401 w 962"/>
              <a:gd name="T7" fmla="*/ 3330575 h 2797"/>
              <a:gd name="T8" fmla="*/ 1040859 w 962"/>
              <a:gd name="T9" fmla="*/ 3184111 h 2797"/>
              <a:gd name="T10" fmla="*/ 1017588 w 962"/>
              <a:gd name="T11" fmla="*/ 3094803 h 2797"/>
              <a:gd name="T12" fmla="*/ 947774 w 962"/>
              <a:gd name="T13" fmla="*/ 2925714 h 2797"/>
              <a:gd name="T14" fmla="*/ 937196 w 962"/>
              <a:gd name="T15" fmla="*/ 2903090 h 2797"/>
              <a:gd name="T16" fmla="*/ 820840 w 962"/>
              <a:gd name="T17" fmla="*/ 2925714 h 2797"/>
              <a:gd name="T18" fmla="*/ 683328 w 962"/>
              <a:gd name="T19" fmla="*/ 2913807 h 2797"/>
              <a:gd name="T20" fmla="*/ 566972 w 962"/>
              <a:gd name="T21" fmla="*/ 2892373 h 2797"/>
              <a:gd name="T22" fmla="*/ 486580 w 962"/>
              <a:gd name="T23" fmla="*/ 2847124 h 2797"/>
              <a:gd name="T24" fmla="*/ 427344 w 962"/>
              <a:gd name="T25" fmla="*/ 2779250 h 2797"/>
              <a:gd name="T26" fmla="*/ 382918 w 962"/>
              <a:gd name="T27" fmla="*/ 2745908 h 2797"/>
              <a:gd name="T28" fmla="*/ 370224 w 962"/>
              <a:gd name="T29" fmla="*/ 2678035 h 2797"/>
              <a:gd name="T30" fmla="*/ 370224 w 962"/>
              <a:gd name="T31" fmla="*/ 2632786 h 2797"/>
              <a:gd name="T32" fmla="*/ 382918 w 962"/>
              <a:gd name="T33" fmla="*/ 2587536 h 2797"/>
              <a:gd name="T34" fmla="*/ 370224 w 962"/>
              <a:gd name="T35" fmla="*/ 2486321 h 2797"/>
              <a:gd name="T36" fmla="*/ 336375 w 962"/>
              <a:gd name="T37" fmla="*/ 2385106 h 2797"/>
              <a:gd name="T38" fmla="*/ 300410 w 962"/>
              <a:gd name="T39" fmla="*/ 2341048 h 2797"/>
              <a:gd name="T40" fmla="*/ 277139 w 962"/>
              <a:gd name="T41" fmla="*/ 2306515 h 2797"/>
              <a:gd name="T42" fmla="*/ 266561 w 962"/>
              <a:gd name="T43" fmla="*/ 2283891 h 2797"/>
              <a:gd name="T44" fmla="*/ 266561 w 962"/>
              <a:gd name="T45" fmla="*/ 2217208 h 2797"/>
              <a:gd name="T46" fmla="*/ 300410 w 962"/>
              <a:gd name="T47" fmla="*/ 2171959 h 2797"/>
              <a:gd name="T48" fmla="*/ 336375 w 962"/>
              <a:gd name="T49" fmla="*/ 2149334 h 2797"/>
              <a:gd name="T50" fmla="*/ 300410 w 962"/>
              <a:gd name="T51" fmla="*/ 2137427 h 2797"/>
              <a:gd name="T52" fmla="*/ 253868 w 962"/>
              <a:gd name="T53" fmla="*/ 2093368 h 2797"/>
              <a:gd name="T54" fmla="*/ 243290 w 962"/>
              <a:gd name="T55" fmla="*/ 2048119 h 2797"/>
              <a:gd name="T56" fmla="*/ 266561 w 962"/>
              <a:gd name="T57" fmla="*/ 1980245 h 2797"/>
              <a:gd name="T58" fmla="*/ 277139 w 962"/>
              <a:gd name="T59" fmla="*/ 1924279 h 2797"/>
              <a:gd name="T60" fmla="*/ 289833 w 962"/>
              <a:gd name="T61" fmla="*/ 1879030 h 2797"/>
              <a:gd name="T62" fmla="*/ 209441 w 962"/>
              <a:gd name="T63" fmla="*/ 1856406 h 2797"/>
              <a:gd name="T64" fmla="*/ 139627 w 962"/>
              <a:gd name="T65" fmla="*/ 1845689 h 2797"/>
              <a:gd name="T66" fmla="*/ 80392 w 962"/>
              <a:gd name="T67" fmla="*/ 1823064 h 2797"/>
              <a:gd name="T68" fmla="*/ 35965 w 962"/>
              <a:gd name="T69" fmla="*/ 1800440 h 2797"/>
              <a:gd name="T70" fmla="*/ 12693 w 962"/>
              <a:gd name="T71" fmla="*/ 1788532 h 2797"/>
              <a:gd name="T72" fmla="*/ 0 w 962"/>
              <a:gd name="T73" fmla="*/ 1755190 h 2797"/>
              <a:gd name="T74" fmla="*/ 0 w 962"/>
              <a:gd name="T75" fmla="*/ 1721849 h 2797"/>
              <a:gd name="T76" fmla="*/ 139627 w 962"/>
              <a:gd name="T77" fmla="*/ 1519419 h 2797"/>
              <a:gd name="T78" fmla="*/ 253868 w 962"/>
              <a:gd name="T79" fmla="*/ 1350330 h 2797"/>
              <a:gd name="T80" fmla="*/ 313104 w 962"/>
              <a:gd name="T81" fmla="*/ 1259831 h 2797"/>
              <a:gd name="T82" fmla="*/ 346953 w 962"/>
              <a:gd name="T83" fmla="*/ 1181241 h 2797"/>
              <a:gd name="T84" fmla="*/ 346953 w 962"/>
              <a:gd name="T85" fmla="*/ 1114558 h 2797"/>
              <a:gd name="T86" fmla="*/ 300410 w 962"/>
              <a:gd name="T87" fmla="*/ 1046684 h 2797"/>
              <a:gd name="T88" fmla="*/ 266561 w 962"/>
              <a:gd name="T89" fmla="*/ 1001435 h 2797"/>
              <a:gd name="T90" fmla="*/ 220019 w 962"/>
              <a:gd name="T91" fmla="*/ 968093 h 2797"/>
              <a:gd name="T92" fmla="*/ 220019 w 962"/>
              <a:gd name="T93" fmla="*/ 922844 h 2797"/>
              <a:gd name="T94" fmla="*/ 220019 w 962"/>
              <a:gd name="T95" fmla="*/ 821629 h 2797"/>
              <a:gd name="T96" fmla="*/ 253868 w 962"/>
              <a:gd name="T97" fmla="*/ 652540 h 2797"/>
              <a:gd name="T98" fmla="*/ 300410 w 962"/>
              <a:gd name="T99" fmla="*/ 495359 h 2797"/>
              <a:gd name="T100" fmla="*/ 313104 w 962"/>
              <a:gd name="T101" fmla="*/ 450110 h 2797"/>
              <a:gd name="T102" fmla="*/ 359646 w 962"/>
              <a:gd name="T103" fmla="*/ 348895 h 2797"/>
              <a:gd name="T104" fmla="*/ 370224 w 962"/>
              <a:gd name="T105" fmla="*/ 315553 h 2797"/>
              <a:gd name="T106" fmla="*/ 393495 w 962"/>
              <a:gd name="T107" fmla="*/ 270304 h 2797"/>
              <a:gd name="T108" fmla="*/ 359646 w 962"/>
              <a:gd name="T109" fmla="*/ 225055 h 2797"/>
              <a:gd name="T110" fmla="*/ 323682 w 962"/>
              <a:gd name="T111" fmla="*/ 157181 h 2797"/>
              <a:gd name="T112" fmla="*/ 300410 w 962"/>
              <a:gd name="T113" fmla="*/ 111932 h 2797"/>
              <a:gd name="T114" fmla="*/ 289833 w 962"/>
              <a:gd name="T115" fmla="*/ 45249 h 2797"/>
              <a:gd name="T116" fmla="*/ 300410 w 962"/>
              <a:gd name="T117" fmla="*/ 0 h 279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62" h="2797">
                <a:moveTo>
                  <a:pt x="142" y="0"/>
                </a:moveTo>
                <a:lnTo>
                  <a:pt x="962" y="0"/>
                </a:lnTo>
                <a:lnTo>
                  <a:pt x="962" y="2797"/>
                </a:lnTo>
                <a:lnTo>
                  <a:pt x="514" y="2797"/>
                </a:lnTo>
                <a:lnTo>
                  <a:pt x="492" y="2674"/>
                </a:lnTo>
                <a:lnTo>
                  <a:pt x="481" y="2599"/>
                </a:lnTo>
                <a:lnTo>
                  <a:pt x="448" y="2457"/>
                </a:lnTo>
                <a:lnTo>
                  <a:pt x="443" y="2438"/>
                </a:lnTo>
                <a:lnTo>
                  <a:pt x="388" y="2457"/>
                </a:lnTo>
                <a:lnTo>
                  <a:pt x="323" y="2447"/>
                </a:lnTo>
                <a:lnTo>
                  <a:pt x="268" y="2429"/>
                </a:lnTo>
                <a:lnTo>
                  <a:pt x="230" y="2391"/>
                </a:lnTo>
                <a:lnTo>
                  <a:pt x="202" y="2334"/>
                </a:lnTo>
                <a:lnTo>
                  <a:pt x="181" y="2306"/>
                </a:lnTo>
                <a:lnTo>
                  <a:pt x="175" y="2249"/>
                </a:lnTo>
                <a:lnTo>
                  <a:pt x="175" y="2211"/>
                </a:lnTo>
                <a:lnTo>
                  <a:pt x="181" y="2173"/>
                </a:lnTo>
                <a:lnTo>
                  <a:pt x="175" y="2088"/>
                </a:lnTo>
                <a:lnTo>
                  <a:pt x="159" y="2003"/>
                </a:lnTo>
                <a:lnTo>
                  <a:pt x="142" y="1966"/>
                </a:lnTo>
                <a:lnTo>
                  <a:pt x="131" y="1937"/>
                </a:lnTo>
                <a:lnTo>
                  <a:pt x="126" y="1918"/>
                </a:lnTo>
                <a:lnTo>
                  <a:pt x="126" y="1862"/>
                </a:lnTo>
                <a:lnTo>
                  <a:pt x="142" y="1824"/>
                </a:lnTo>
                <a:lnTo>
                  <a:pt x="159" y="1805"/>
                </a:lnTo>
                <a:lnTo>
                  <a:pt x="142" y="1795"/>
                </a:lnTo>
                <a:lnTo>
                  <a:pt x="120" y="1758"/>
                </a:lnTo>
                <a:lnTo>
                  <a:pt x="115" y="1720"/>
                </a:lnTo>
                <a:lnTo>
                  <a:pt x="126" y="1663"/>
                </a:lnTo>
                <a:lnTo>
                  <a:pt x="131" y="1616"/>
                </a:lnTo>
                <a:lnTo>
                  <a:pt x="137" y="1578"/>
                </a:lnTo>
                <a:lnTo>
                  <a:pt x="99" y="1559"/>
                </a:lnTo>
                <a:lnTo>
                  <a:pt x="66" y="1550"/>
                </a:lnTo>
                <a:lnTo>
                  <a:pt x="38" y="1531"/>
                </a:lnTo>
                <a:lnTo>
                  <a:pt x="17" y="1512"/>
                </a:lnTo>
                <a:lnTo>
                  <a:pt x="6" y="1502"/>
                </a:lnTo>
                <a:lnTo>
                  <a:pt x="0" y="1474"/>
                </a:lnTo>
                <a:lnTo>
                  <a:pt x="0" y="1446"/>
                </a:lnTo>
                <a:lnTo>
                  <a:pt x="66" y="1276"/>
                </a:lnTo>
                <a:lnTo>
                  <a:pt x="120" y="1134"/>
                </a:lnTo>
                <a:lnTo>
                  <a:pt x="148" y="1058"/>
                </a:lnTo>
                <a:lnTo>
                  <a:pt x="164" y="992"/>
                </a:lnTo>
                <a:lnTo>
                  <a:pt x="164" y="936"/>
                </a:lnTo>
                <a:lnTo>
                  <a:pt x="142" y="879"/>
                </a:lnTo>
                <a:lnTo>
                  <a:pt x="126" y="841"/>
                </a:lnTo>
                <a:lnTo>
                  <a:pt x="104" y="813"/>
                </a:lnTo>
                <a:lnTo>
                  <a:pt x="104" y="775"/>
                </a:lnTo>
                <a:lnTo>
                  <a:pt x="104" y="690"/>
                </a:lnTo>
                <a:lnTo>
                  <a:pt x="120" y="548"/>
                </a:lnTo>
                <a:lnTo>
                  <a:pt x="142" y="416"/>
                </a:lnTo>
                <a:lnTo>
                  <a:pt x="148" y="378"/>
                </a:lnTo>
                <a:lnTo>
                  <a:pt x="170" y="293"/>
                </a:lnTo>
                <a:lnTo>
                  <a:pt x="175" y="265"/>
                </a:lnTo>
                <a:lnTo>
                  <a:pt x="186" y="227"/>
                </a:lnTo>
                <a:lnTo>
                  <a:pt x="170" y="189"/>
                </a:lnTo>
                <a:lnTo>
                  <a:pt x="153" y="132"/>
                </a:lnTo>
                <a:lnTo>
                  <a:pt x="142" y="94"/>
                </a:lnTo>
                <a:lnTo>
                  <a:pt x="137" y="38"/>
                </a:lnTo>
                <a:lnTo>
                  <a:pt x="142" y="0"/>
                </a:lnTo>
                <a:close/>
              </a:path>
            </a:pathLst>
          </a:custGeom>
          <a:solidFill>
            <a:srgbClr val="000000"/>
          </a:solidFill>
          <a:ln w="0">
            <a:solidFill>
              <a:srgbClr val="0000FF"/>
            </a:solidFill>
            <a:prstDash val="solid"/>
            <a:round/>
            <a:headEnd/>
            <a:tailEnd/>
          </a:ln>
        </p:spPr>
        <p:txBody>
          <a:bodyPr/>
          <a:lstStyle/>
          <a:p>
            <a:pPr algn="ctr" eaLnBrk="0" fontAlgn="base" hangingPunct="0">
              <a:spcBef>
                <a:spcPct val="0"/>
              </a:spcBef>
              <a:spcAft>
                <a:spcPct val="0"/>
              </a:spcAft>
            </a:pPr>
            <a:endParaRPr lang="en-US" sz="1600" b="1" smtClean="0">
              <a:solidFill>
                <a:srgbClr val="006699"/>
              </a:solidFill>
              <a:latin typeface="Comic Sans MS" pitchFamily="66" charset="0"/>
            </a:endParaRPr>
          </a:p>
        </p:txBody>
      </p:sp>
      <p:sp>
        <p:nvSpPr>
          <p:cNvPr id="44039" name="Freeform 7"/>
          <p:cNvSpPr>
            <a:spLocks/>
          </p:cNvSpPr>
          <p:nvPr/>
        </p:nvSpPr>
        <p:spPr bwMode="auto">
          <a:xfrm>
            <a:off x="4470400" y="3505200"/>
            <a:ext cx="2046288" cy="3330575"/>
          </a:xfrm>
          <a:custGeom>
            <a:avLst/>
            <a:gdLst>
              <a:gd name="T0" fmla="*/ 1745799 w 967"/>
              <a:gd name="T1" fmla="*/ 0 h 2797"/>
              <a:gd name="T2" fmla="*/ 0 w 967"/>
              <a:gd name="T3" fmla="*/ 0 h 2797"/>
              <a:gd name="T4" fmla="*/ 0 w 967"/>
              <a:gd name="T5" fmla="*/ 3330575 h 2797"/>
              <a:gd name="T6" fmla="*/ 948022 w 967"/>
              <a:gd name="T7" fmla="*/ 3330575 h 2797"/>
              <a:gd name="T8" fmla="*/ 1005157 w 967"/>
              <a:gd name="T9" fmla="*/ 3196018 h 2797"/>
              <a:gd name="T10" fmla="*/ 1028434 w 967"/>
              <a:gd name="T11" fmla="*/ 3105520 h 2797"/>
              <a:gd name="T12" fmla="*/ 1087686 w 967"/>
              <a:gd name="T13" fmla="*/ 2936431 h 2797"/>
              <a:gd name="T14" fmla="*/ 1098266 w 967"/>
              <a:gd name="T15" fmla="*/ 2913807 h 2797"/>
              <a:gd name="T16" fmla="*/ 1214653 w 967"/>
              <a:gd name="T17" fmla="*/ 2925714 h 2797"/>
              <a:gd name="T18" fmla="*/ 1352201 w 967"/>
              <a:gd name="T19" fmla="*/ 2925714 h 2797"/>
              <a:gd name="T20" fmla="*/ 1468587 w 967"/>
              <a:gd name="T21" fmla="*/ 2892373 h 2797"/>
              <a:gd name="T22" fmla="*/ 1561697 w 967"/>
              <a:gd name="T23" fmla="*/ 2847124 h 2797"/>
              <a:gd name="T24" fmla="*/ 1618832 w 967"/>
              <a:gd name="T25" fmla="*/ 2791158 h 2797"/>
              <a:gd name="T26" fmla="*/ 1654806 w 967"/>
              <a:gd name="T27" fmla="*/ 2745908 h 2797"/>
              <a:gd name="T28" fmla="*/ 1675967 w 967"/>
              <a:gd name="T29" fmla="*/ 2688752 h 2797"/>
              <a:gd name="T30" fmla="*/ 1665386 w 967"/>
              <a:gd name="T31" fmla="*/ 2644693 h 2797"/>
              <a:gd name="T32" fmla="*/ 1665386 w 967"/>
              <a:gd name="T33" fmla="*/ 2599444 h 2797"/>
              <a:gd name="T34" fmla="*/ 1665386 w 967"/>
              <a:gd name="T35" fmla="*/ 2486321 h 2797"/>
              <a:gd name="T36" fmla="*/ 1699244 w 967"/>
              <a:gd name="T37" fmla="*/ 2397014 h 2797"/>
              <a:gd name="T38" fmla="*/ 1745799 w 967"/>
              <a:gd name="T39" fmla="*/ 2341048 h 2797"/>
              <a:gd name="T40" fmla="*/ 1769076 w 967"/>
              <a:gd name="T41" fmla="*/ 2318423 h 2797"/>
              <a:gd name="T42" fmla="*/ 1781773 w 967"/>
              <a:gd name="T43" fmla="*/ 2283891 h 2797"/>
              <a:gd name="T44" fmla="*/ 1781773 w 967"/>
              <a:gd name="T45" fmla="*/ 2227925 h 2797"/>
              <a:gd name="T46" fmla="*/ 1745799 w 967"/>
              <a:gd name="T47" fmla="*/ 2182676 h 2797"/>
              <a:gd name="T48" fmla="*/ 1699244 w 967"/>
              <a:gd name="T49" fmla="*/ 2149334 h 2797"/>
              <a:gd name="T50" fmla="*/ 1745799 w 967"/>
              <a:gd name="T51" fmla="*/ 2137427 h 2797"/>
              <a:gd name="T52" fmla="*/ 1792354 w 967"/>
              <a:gd name="T53" fmla="*/ 2104085 h 2797"/>
              <a:gd name="T54" fmla="*/ 1805050 w 967"/>
              <a:gd name="T55" fmla="*/ 2058836 h 2797"/>
              <a:gd name="T56" fmla="*/ 1781773 w 967"/>
              <a:gd name="T57" fmla="*/ 1992153 h 2797"/>
              <a:gd name="T58" fmla="*/ 1769076 w 967"/>
              <a:gd name="T59" fmla="*/ 1924279 h 2797"/>
              <a:gd name="T60" fmla="*/ 1758496 w 967"/>
              <a:gd name="T61" fmla="*/ 1890938 h 2797"/>
              <a:gd name="T62" fmla="*/ 1838908 w 967"/>
              <a:gd name="T63" fmla="*/ 1868313 h 2797"/>
              <a:gd name="T64" fmla="*/ 1908740 w 967"/>
              <a:gd name="T65" fmla="*/ 1845689 h 2797"/>
              <a:gd name="T66" fmla="*/ 1965875 w 967"/>
              <a:gd name="T67" fmla="*/ 1833781 h 2797"/>
              <a:gd name="T68" fmla="*/ 2001849 w 967"/>
              <a:gd name="T69" fmla="*/ 1811156 h 2797"/>
              <a:gd name="T70" fmla="*/ 2023011 w 967"/>
              <a:gd name="T71" fmla="*/ 1788532 h 2797"/>
              <a:gd name="T72" fmla="*/ 2046288 w 967"/>
              <a:gd name="T73" fmla="*/ 1755190 h 2797"/>
              <a:gd name="T74" fmla="*/ 2035707 w 967"/>
              <a:gd name="T75" fmla="*/ 1721849 h 2797"/>
              <a:gd name="T76" fmla="*/ 1908740 w 967"/>
              <a:gd name="T77" fmla="*/ 1519419 h 2797"/>
              <a:gd name="T78" fmla="*/ 1792354 w 967"/>
              <a:gd name="T79" fmla="*/ 1361047 h 2797"/>
              <a:gd name="T80" fmla="*/ 1722522 w 967"/>
              <a:gd name="T81" fmla="*/ 1259831 h 2797"/>
              <a:gd name="T82" fmla="*/ 1699244 w 967"/>
              <a:gd name="T83" fmla="*/ 1193148 h 2797"/>
              <a:gd name="T84" fmla="*/ 1699244 w 967"/>
              <a:gd name="T85" fmla="*/ 1114558 h 2797"/>
              <a:gd name="T86" fmla="*/ 1745799 w 967"/>
              <a:gd name="T87" fmla="*/ 1046684 h 2797"/>
              <a:gd name="T88" fmla="*/ 1781773 w 967"/>
              <a:gd name="T89" fmla="*/ 1001435 h 2797"/>
              <a:gd name="T90" fmla="*/ 1815631 w 967"/>
              <a:gd name="T91" fmla="*/ 978810 h 2797"/>
              <a:gd name="T92" fmla="*/ 1838908 w 967"/>
              <a:gd name="T93" fmla="*/ 933561 h 2797"/>
              <a:gd name="T94" fmla="*/ 1815631 w 967"/>
              <a:gd name="T95" fmla="*/ 832346 h 2797"/>
              <a:gd name="T96" fmla="*/ 1792354 w 967"/>
              <a:gd name="T97" fmla="*/ 664448 h 2797"/>
              <a:gd name="T98" fmla="*/ 1745799 w 967"/>
              <a:gd name="T99" fmla="*/ 506076 h 2797"/>
              <a:gd name="T100" fmla="*/ 1722522 w 967"/>
              <a:gd name="T101" fmla="*/ 450110 h 2797"/>
              <a:gd name="T102" fmla="*/ 1688664 w 967"/>
              <a:gd name="T103" fmla="*/ 359612 h 2797"/>
              <a:gd name="T104" fmla="*/ 1675967 w 967"/>
              <a:gd name="T105" fmla="*/ 315553 h 2797"/>
              <a:gd name="T106" fmla="*/ 1654806 w 967"/>
              <a:gd name="T107" fmla="*/ 270304 h 2797"/>
              <a:gd name="T108" fmla="*/ 1688664 w 967"/>
              <a:gd name="T109" fmla="*/ 235772 h 2797"/>
              <a:gd name="T110" fmla="*/ 1722522 w 967"/>
              <a:gd name="T111" fmla="*/ 169089 h 2797"/>
              <a:gd name="T112" fmla="*/ 1745799 w 967"/>
              <a:gd name="T113" fmla="*/ 111932 h 2797"/>
              <a:gd name="T114" fmla="*/ 1745799 w 967"/>
              <a:gd name="T115" fmla="*/ 45249 h 2797"/>
              <a:gd name="T116" fmla="*/ 1745799 w 967"/>
              <a:gd name="T117" fmla="*/ 0 h 279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67" h="2797">
                <a:moveTo>
                  <a:pt x="825" y="0"/>
                </a:moveTo>
                <a:lnTo>
                  <a:pt x="0" y="0"/>
                </a:lnTo>
                <a:lnTo>
                  <a:pt x="0" y="2797"/>
                </a:lnTo>
                <a:lnTo>
                  <a:pt x="448" y="2797"/>
                </a:lnTo>
                <a:lnTo>
                  <a:pt x="475" y="2684"/>
                </a:lnTo>
                <a:lnTo>
                  <a:pt x="486" y="2608"/>
                </a:lnTo>
                <a:lnTo>
                  <a:pt x="514" y="2466"/>
                </a:lnTo>
                <a:lnTo>
                  <a:pt x="519" y="2447"/>
                </a:lnTo>
                <a:lnTo>
                  <a:pt x="574" y="2457"/>
                </a:lnTo>
                <a:lnTo>
                  <a:pt x="639" y="2457"/>
                </a:lnTo>
                <a:lnTo>
                  <a:pt x="694" y="2429"/>
                </a:lnTo>
                <a:lnTo>
                  <a:pt x="738" y="2391"/>
                </a:lnTo>
                <a:lnTo>
                  <a:pt x="765" y="2344"/>
                </a:lnTo>
                <a:lnTo>
                  <a:pt x="782" y="2306"/>
                </a:lnTo>
                <a:lnTo>
                  <a:pt x="792" y="2258"/>
                </a:lnTo>
                <a:lnTo>
                  <a:pt x="787" y="2221"/>
                </a:lnTo>
                <a:lnTo>
                  <a:pt x="787" y="2183"/>
                </a:lnTo>
                <a:lnTo>
                  <a:pt x="787" y="2088"/>
                </a:lnTo>
                <a:lnTo>
                  <a:pt x="803" y="2013"/>
                </a:lnTo>
                <a:lnTo>
                  <a:pt x="825" y="1966"/>
                </a:lnTo>
                <a:lnTo>
                  <a:pt x="836" y="1947"/>
                </a:lnTo>
                <a:lnTo>
                  <a:pt x="842" y="1918"/>
                </a:lnTo>
                <a:lnTo>
                  <a:pt x="842" y="1871"/>
                </a:lnTo>
                <a:lnTo>
                  <a:pt x="825" y="1833"/>
                </a:lnTo>
                <a:lnTo>
                  <a:pt x="803" y="1805"/>
                </a:lnTo>
                <a:lnTo>
                  <a:pt x="825" y="1795"/>
                </a:lnTo>
                <a:lnTo>
                  <a:pt x="847" y="1767"/>
                </a:lnTo>
                <a:lnTo>
                  <a:pt x="853" y="1729"/>
                </a:lnTo>
                <a:lnTo>
                  <a:pt x="842" y="1673"/>
                </a:lnTo>
                <a:lnTo>
                  <a:pt x="836" y="1616"/>
                </a:lnTo>
                <a:lnTo>
                  <a:pt x="831" y="1588"/>
                </a:lnTo>
                <a:lnTo>
                  <a:pt x="869" y="1569"/>
                </a:lnTo>
                <a:lnTo>
                  <a:pt x="902" y="1550"/>
                </a:lnTo>
                <a:lnTo>
                  <a:pt x="929" y="1540"/>
                </a:lnTo>
                <a:lnTo>
                  <a:pt x="946" y="1521"/>
                </a:lnTo>
                <a:lnTo>
                  <a:pt x="956" y="1502"/>
                </a:lnTo>
                <a:lnTo>
                  <a:pt x="967" y="1474"/>
                </a:lnTo>
                <a:lnTo>
                  <a:pt x="962" y="1446"/>
                </a:lnTo>
                <a:lnTo>
                  <a:pt x="902" y="1276"/>
                </a:lnTo>
                <a:lnTo>
                  <a:pt x="847" y="1143"/>
                </a:lnTo>
                <a:lnTo>
                  <a:pt x="814" y="1058"/>
                </a:lnTo>
                <a:lnTo>
                  <a:pt x="803" y="1002"/>
                </a:lnTo>
                <a:lnTo>
                  <a:pt x="803" y="936"/>
                </a:lnTo>
                <a:lnTo>
                  <a:pt x="825" y="879"/>
                </a:lnTo>
                <a:lnTo>
                  <a:pt x="842" y="841"/>
                </a:lnTo>
                <a:lnTo>
                  <a:pt x="858" y="822"/>
                </a:lnTo>
                <a:lnTo>
                  <a:pt x="869" y="784"/>
                </a:lnTo>
                <a:lnTo>
                  <a:pt x="858" y="699"/>
                </a:lnTo>
                <a:lnTo>
                  <a:pt x="847" y="558"/>
                </a:lnTo>
                <a:lnTo>
                  <a:pt x="825" y="425"/>
                </a:lnTo>
                <a:lnTo>
                  <a:pt x="814" y="378"/>
                </a:lnTo>
                <a:lnTo>
                  <a:pt x="798" y="302"/>
                </a:lnTo>
                <a:lnTo>
                  <a:pt x="792" y="265"/>
                </a:lnTo>
                <a:lnTo>
                  <a:pt x="782" y="227"/>
                </a:lnTo>
                <a:lnTo>
                  <a:pt x="798" y="198"/>
                </a:lnTo>
                <a:lnTo>
                  <a:pt x="814" y="142"/>
                </a:lnTo>
                <a:lnTo>
                  <a:pt x="825" y="94"/>
                </a:lnTo>
                <a:lnTo>
                  <a:pt x="825" y="38"/>
                </a:lnTo>
                <a:lnTo>
                  <a:pt x="825" y="0"/>
                </a:lnTo>
                <a:close/>
              </a:path>
            </a:pathLst>
          </a:custGeom>
          <a:solidFill>
            <a:srgbClr val="800000"/>
          </a:solidFill>
          <a:ln w="0">
            <a:solidFill>
              <a:srgbClr val="0000FF"/>
            </a:solidFill>
            <a:prstDash val="solid"/>
            <a:round/>
            <a:headEnd/>
            <a:tailEnd/>
          </a:ln>
        </p:spPr>
        <p:txBody>
          <a:bodyPr/>
          <a:lstStyle/>
          <a:p>
            <a:pPr algn="ctr" eaLnBrk="0" fontAlgn="base" hangingPunct="0">
              <a:spcBef>
                <a:spcPct val="0"/>
              </a:spcBef>
              <a:spcAft>
                <a:spcPct val="0"/>
              </a:spcAft>
            </a:pPr>
            <a:endParaRPr lang="en-US" sz="1600" b="1" smtClean="0">
              <a:solidFill>
                <a:srgbClr val="006699"/>
              </a:solidFill>
              <a:latin typeface="Comic Sans MS" pitchFamily="66" charset="0"/>
            </a:endParaRPr>
          </a:p>
        </p:txBody>
      </p:sp>
    </p:spTree>
    <p:extLst>
      <p:ext uri="{BB962C8B-B14F-4D97-AF65-F5344CB8AC3E}">
        <p14:creationId xmlns:p14="http://schemas.microsoft.com/office/powerpoint/2010/main" val="23929675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4036"/>
                                        </p:tgtEl>
                                        <p:attrNameLst>
                                          <p:attrName>style.visibility</p:attrName>
                                        </p:attrNameLst>
                                      </p:cBhvr>
                                      <p:to>
                                        <p:strVal val="visible"/>
                                      </p:to>
                                    </p:set>
                                    <p:anim calcmode="lin" valueType="num">
                                      <p:cBhvr additive="base">
                                        <p:cTn id="7" dur="500" fill="hold"/>
                                        <p:tgtEl>
                                          <p:spTgt spid="44036"/>
                                        </p:tgtEl>
                                        <p:attrNameLst>
                                          <p:attrName>ppt_x</p:attrName>
                                        </p:attrNameLst>
                                      </p:cBhvr>
                                      <p:tavLst>
                                        <p:tav tm="0">
                                          <p:val>
                                            <p:strVal val="1+#ppt_w/2"/>
                                          </p:val>
                                        </p:tav>
                                        <p:tav tm="100000">
                                          <p:val>
                                            <p:strVal val="#ppt_x"/>
                                          </p:val>
                                        </p:tav>
                                      </p:tavLst>
                                    </p:anim>
                                    <p:anim calcmode="lin" valueType="num">
                                      <p:cBhvr additive="base">
                                        <p:cTn id="8" dur="500" fill="hold"/>
                                        <p:tgtEl>
                                          <p:spTgt spid="4403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4037"/>
                                        </p:tgtEl>
                                        <p:attrNameLst>
                                          <p:attrName>style.visibility</p:attrName>
                                        </p:attrNameLst>
                                      </p:cBhvr>
                                      <p:to>
                                        <p:strVal val="visible"/>
                                      </p:to>
                                    </p:set>
                                    <p:anim calcmode="lin" valueType="num">
                                      <p:cBhvr additive="base">
                                        <p:cTn id="13" dur="500" fill="hold"/>
                                        <p:tgtEl>
                                          <p:spTgt spid="44037"/>
                                        </p:tgtEl>
                                        <p:attrNameLst>
                                          <p:attrName>ppt_x</p:attrName>
                                        </p:attrNameLst>
                                      </p:cBhvr>
                                      <p:tavLst>
                                        <p:tav tm="0">
                                          <p:val>
                                            <p:strVal val="1+#ppt_w/2"/>
                                          </p:val>
                                        </p:tav>
                                        <p:tav tm="100000">
                                          <p:val>
                                            <p:strVal val="#ppt_x"/>
                                          </p:val>
                                        </p:tav>
                                      </p:tavLst>
                                    </p:anim>
                                    <p:anim calcmode="lin" valueType="num">
                                      <p:cBhvr additive="base">
                                        <p:cTn id="14" dur="500" fill="hold"/>
                                        <p:tgtEl>
                                          <p:spTgt spid="4403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4038"/>
                                        </p:tgtEl>
                                        <p:attrNameLst>
                                          <p:attrName>style.visibility</p:attrName>
                                        </p:attrNameLst>
                                      </p:cBhvr>
                                      <p:to>
                                        <p:strVal val="visible"/>
                                      </p:to>
                                    </p:set>
                                    <p:anim calcmode="lin" valueType="num">
                                      <p:cBhvr additive="base">
                                        <p:cTn id="19" dur="500" fill="hold"/>
                                        <p:tgtEl>
                                          <p:spTgt spid="44038"/>
                                        </p:tgtEl>
                                        <p:attrNameLst>
                                          <p:attrName>ppt_x</p:attrName>
                                        </p:attrNameLst>
                                      </p:cBhvr>
                                      <p:tavLst>
                                        <p:tav tm="0">
                                          <p:val>
                                            <p:strVal val="1+#ppt_w/2"/>
                                          </p:val>
                                        </p:tav>
                                        <p:tav tm="100000">
                                          <p:val>
                                            <p:strVal val="#ppt_x"/>
                                          </p:val>
                                        </p:tav>
                                      </p:tavLst>
                                    </p:anim>
                                    <p:anim calcmode="lin" valueType="num">
                                      <p:cBhvr additive="base">
                                        <p:cTn id="20" dur="500" fill="hold"/>
                                        <p:tgtEl>
                                          <p:spTgt spid="4403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4039"/>
                                        </p:tgtEl>
                                        <p:attrNameLst>
                                          <p:attrName>style.visibility</p:attrName>
                                        </p:attrNameLst>
                                      </p:cBhvr>
                                      <p:to>
                                        <p:strVal val="visible"/>
                                      </p:to>
                                    </p:set>
                                    <p:anim calcmode="lin" valueType="num">
                                      <p:cBhvr additive="base">
                                        <p:cTn id="25" dur="500" fill="hold"/>
                                        <p:tgtEl>
                                          <p:spTgt spid="44039"/>
                                        </p:tgtEl>
                                        <p:attrNameLst>
                                          <p:attrName>ppt_x</p:attrName>
                                        </p:attrNameLst>
                                      </p:cBhvr>
                                      <p:tavLst>
                                        <p:tav tm="0">
                                          <p:val>
                                            <p:strVal val="1+#ppt_w/2"/>
                                          </p:val>
                                        </p:tav>
                                        <p:tav tm="100000">
                                          <p:val>
                                            <p:strVal val="#ppt_x"/>
                                          </p:val>
                                        </p:tav>
                                      </p:tavLst>
                                    </p:anim>
                                    <p:anim calcmode="lin" valueType="num">
                                      <p:cBhvr additive="base">
                                        <p:cTn id="26" dur="500" fill="hold"/>
                                        <p:tgtEl>
                                          <p:spTgt spid="440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animBg="1"/>
      <p:bldP spid="44037" grpId="0" animBg="1"/>
      <p:bldP spid="44038" grpId="0" animBg="1"/>
      <p:bldP spid="4403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791574" cy="5318760"/>
          </a:xfrm>
        </p:spPr>
        <p:txBody>
          <a:bodyPr>
            <a:normAutofit fontScale="92500" lnSpcReduction="20000"/>
          </a:bodyPr>
          <a:lstStyle/>
          <a:p>
            <a:pPr marL="457200">
              <a:lnSpc>
                <a:spcPct val="200000"/>
              </a:lnSpc>
              <a:spcBef>
                <a:spcPts val="0"/>
              </a:spcBef>
            </a:pPr>
            <a:r>
              <a:rPr lang="en-US" i="1" dirty="0">
                <a:effectLst>
                  <a:outerShdw blurRad="38100" dist="38100" dir="2700000" algn="tl">
                    <a:srgbClr val="000000">
                      <a:alpha val="43137"/>
                    </a:srgbClr>
                  </a:outerShdw>
                </a:effectLst>
                <a:latin typeface="Times New Roman"/>
                <a:ea typeface="Calibri"/>
                <a:cs typeface="Times New Roman"/>
              </a:rPr>
              <a:t>For Groups</a:t>
            </a:r>
            <a:r>
              <a:rPr lang="en-US" dirty="0">
                <a:effectLst>
                  <a:outerShdw blurRad="38100" dist="38100" dir="2700000" algn="tl">
                    <a:srgbClr val="000000">
                      <a:alpha val="43137"/>
                    </a:srgbClr>
                  </a:outerShdw>
                </a:effectLst>
                <a:latin typeface="Times New Roman"/>
                <a:ea typeface="Calibri"/>
                <a:cs typeface="Times New Roman"/>
              </a:rPr>
              <a:t>:</a:t>
            </a:r>
            <a:endParaRPr lang="en-US" sz="2400" dirty="0">
              <a:effectLst>
                <a:outerShdw blurRad="38100" dist="38100" dir="2700000" algn="tl">
                  <a:srgbClr val="000000">
                    <a:alpha val="43137"/>
                  </a:srgbClr>
                </a:outerShdw>
              </a:effectLst>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dirty="0">
                <a:latin typeface="Times New Roman"/>
                <a:ea typeface="Calibri"/>
                <a:cs typeface="Times New Roman"/>
              </a:rPr>
              <a:t>Create forums that emphasize dialogue and civil engagement</a:t>
            </a:r>
            <a:endParaRPr lang="en-US" sz="20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dirty="0">
                <a:latin typeface="Times New Roman"/>
                <a:ea typeface="Calibri"/>
                <a:cs typeface="Times New Roman"/>
              </a:rPr>
              <a:t>Utilize the power of ground rules </a:t>
            </a:r>
            <a:endParaRPr lang="en-US" sz="20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dirty="0">
                <a:latin typeface="Times New Roman"/>
                <a:ea typeface="Calibri"/>
                <a:cs typeface="Times New Roman"/>
              </a:rPr>
              <a:t>Speak to them in parables (Matthew 13)</a:t>
            </a:r>
            <a:endParaRPr lang="en-US" sz="20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dirty="0">
                <a:latin typeface="Times New Roman"/>
                <a:ea typeface="Calibri"/>
                <a:cs typeface="Times New Roman"/>
              </a:rPr>
              <a:t>Use personal stories, examples of God’s transformational touch on tribes, tongues, kindred’s, and nations.</a:t>
            </a:r>
            <a:endParaRPr lang="en-US" sz="2000" dirty="0">
              <a:latin typeface="Calibri"/>
              <a:ea typeface="Calibri"/>
              <a:cs typeface="Times New Roman"/>
            </a:endParaRPr>
          </a:p>
          <a:p>
            <a:pPr marL="1143000" marR="0" lvl="2" indent="-228600">
              <a:lnSpc>
                <a:spcPct val="200000"/>
              </a:lnSpc>
              <a:spcBef>
                <a:spcPts val="0"/>
              </a:spcBef>
              <a:spcAft>
                <a:spcPts val="0"/>
              </a:spcAft>
              <a:buFont typeface="+mj-lt"/>
              <a:buAutoNum type="romanLcParenR"/>
            </a:pPr>
            <a:r>
              <a:rPr lang="en-US" dirty="0">
                <a:latin typeface="Times New Roman"/>
                <a:ea typeface="Calibri"/>
                <a:cs typeface="Times New Roman"/>
              </a:rPr>
              <a:t>Don’t be afraid to acknowledge the abuses of those who have done evil in the name of the Lord.</a:t>
            </a:r>
            <a:endParaRPr lang="en-US" sz="20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dirty="0">
                <a:latin typeface="Times New Roman"/>
                <a:ea typeface="Calibri"/>
                <a:cs typeface="Times New Roman"/>
              </a:rPr>
              <a:t>Leave them with powerful questions</a:t>
            </a:r>
            <a:endParaRPr lang="en-US" sz="20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dirty="0">
                <a:latin typeface="Times New Roman"/>
                <a:ea typeface="Calibri"/>
                <a:cs typeface="Times New Roman"/>
              </a:rPr>
              <a:t>Trust the Holy Spirit to do His work by being honest, open, and transparent (HOT).</a:t>
            </a:r>
            <a:endParaRPr lang="en-US" sz="20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dirty="0">
                <a:latin typeface="Times New Roman"/>
                <a:ea typeface="Calibri"/>
                <a:cs typeface="Times New Roman"/>
              </a:rPr>
              <a:t>Support them with biblical resources that are founded in reliable Christian Worldview (doctrine).</a:t>
            </a:r>
            <a:endParaRPr lang="en-US" sz="2000" dirty="0">
              <a:latin typeface="Calibri"/>
              <a:ea typeface="Calibri"/>
              <a:cs typeface="Times New Roman"/>
            </a:endParaRPr>
          </a:p>
          <a:p>
            <a:pPr marL="742950" marR="0" lvl="1" indent="-285750">
              <a:lnSpc>
                <a:spcPct val="200000"/>
              </a:lnSpc>
              <a:spcBef>
                <a:spcPts val="0"/>
              </a:spcBef>
              <a:spcAft>
                <a:spcPts val="0"/>
              </a:spcAft>
              <a:buFont typeface="+mj-lt"/>
              <a:buAutoNum type="alphaLcParenR"/>
            </a:pPr>
            <a:r>
              <a:rPr lang="en-US" dirty="0">
                <a:latin typeface="Times New Roman"/>
                <a:ea typeface="Calibri"/>
                <a:cs typeface="Times New Roman"/>
              </a:rPr>
              <a:t>Pray for them ceaselessly!</a:t>
            </a:r>
            <a:endParaRPr lang="en-US" sz="2000" dirty="0">
              <a:latin typeface="Calibri"/>
              <a:ea typeface="Calibri"/>
              <a:cs typeface="Times New Roman"/>
            </a:endParaRPr>
          </a:p>
          <a:p>
            <a:pPr marL="742950" marR="0" lvl="1" indent="-285750">
              <a:lnSpc>
                <a:spcPct val="200000"/>
              </a:lnSpc>
              <a:spcBef>
                <a:spcPts val="0"/>
              </a:spcBef>
              <a:spcAft>
                <a:spcPts val="1000"/>
              </a:spcAft>
              <a:buFont typeface="+mj-lt"/>
              <a:buAutoNum type="alphaLcParenR"/>
            </a:pPr>
            <a:r>
              <a:rPr lang="en-US" dirty="0">
                <a:latin typeface="Times New Roman"/>
                <a:ea typeface="Calibri"/>
                <a:cs typeface="Times New Roman"/>
              </a:rPr>
              <a:t>Be there for them when they call on you.</a:t>
            </a:r>
            <a:endParaRPr lang="en-US" sz="2000" dirty="0">
              <a:latin typeface="Calibri"/>
              <a:ea typeface="Calibri"/>
              <a:cs typeface="Times New Roman"/>
            </a:endParaRPr>
          </a:p>
          <a:p>
            <a:endParaRPr lang="en-US" dirty="0"/>
          </a:p>
        </p:txBody>
      </p:sp>
      <p:sp>
        <p:nvSpPr>
          <p:cNvPr id="3" name="Title 2"/>
          <p:cNvSpPr>
            <a:spLocks noGrp="1"/>
          </p:cNvSpPr>
          <p:nvPr>
            <p:ph type="title"/>
          </p:nvPr>
        </p:nvSpPr>
        <p:spPr/>
        <p:txBody>
          <a:bodyPr/>
          <a:lstStyle/>
          <a:p>
            <a:r>
              <a:rPr lang="en-US" sz="3200" b="1" dirty="0">
                <a:solidFill>
                  <a:srgbClr val="F7BD40">
                    <a:lumMod val="75000"/>
                  </a:srgbClr>
                </a:solidFill>
                <a:latin typeface="Times New Roman"/>
                <a:ea typeface="Calibri"/>
              </a:rPr>
              <a:t>How best to communicate truth in a postmodern world</a:t>
            </a:r>
            <a:endParaRPr lang="en-US" dirty="0"/>
          </a:p>
        </p:txBody>
      </p:sp>
    </p:spTree>
    <p:extLst>
      <p:ext uri="{BB962C8B-B14F-4D97-AF65-F5344CB8AC3E}">
        <p14:creationId xmlns:p14="http://schemas.microsoft.com/office/powerpoint/2010/main" val="344102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a:p>
        </p:txBody>
      </p:sp>
      <p:sp>
        <p:nvSpPr>
          <p:cNvPr id="3" name="Title 2"/>
          <p:cNvSpPr>
            <a:spLocks noGrp="1"/>
          </p:cNvSpPr>
          <p:nvPr>
            <p:ph type="title"/>
          </p:nvPr>
        </p:nvSpPr>
        <p:spPr/>
        <p:txBody>
          <a:bodyPr>
            <a:normAutofit fontScale="90000"/>
          </a:bodyPr>
          <a:lstStyle/>
          <a:p>
            <a:r>
              <a:rPr lang="en-US" dirty="0" smtClean="0">
                <a:solidFill>
                  <a:schemeClr val="accent3">
                    <a:lumMod val="60000"/>
                    <a:lumOff val="40000"/>
                  </a:schemeClr>
                </a:solidFill>
                <a:effectLst>
                  <a:outerShdw blurRad="38100" dist="38100" dir="2700000" algn="tl">
                    <a:srgbClr val="000000">
                      <a:alpha val="43137"/>
                    </a:srgbClr>
                  </a:outerShdw>
                </a:effectLst>
              </a:rPr>
              <a:t>On the challenges of dual citizenship</a:t>
            </a:r>
            <a:endParaRPr lang="en-US" dirty="0">
              <a:solidFill>
                <a:schemeClr val="accent3">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87085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endParaRPr lang="en-US" dirty="0" smtClean="0"/>
          </a:p>
          <a:p>
            <a:pPr lvl="0" algn="ctr"/>
            <a:r>
              <a:rPr lang="en-US" sz="4000" dirty="0">
                <a:latin typeface="Blackadder ITC" panose="04020505051007020D02" pitchFamily="82" charset="0"/>
              </a:rPr>
              <a:t>“We hold these truths to be self-evident, that all men are created equal, that they are endowed by the creator with certain unalienable Rights, that among these are </a:t>
            </a:r>
            <a:r>
              <a:rPr lang="en-US" sz="4000" i="1" dirty="0">
                <a:latin typeface="Blackadder ITC" panose="04020505051007020D02" pitchFamily="82" charset="0"/>
              </a:rPr>
              <a:t>Life, Liberty and the pursuit of Happiness.”</a:t>
            </a:r>
            <a:endParaRPr lang="en-US" sz="4000" dirty="0">
              <a:latin typeface="Blackadder ITC" panose="04020505051007020D02" pitchFamily="82" charset="0"/>
            </a:endParaRPr>
          </a:p>
          <a:p>
            <a:endParaRPr lang="en-US" dirty="0"/>
          </a:p>
        </p:txBody>
      </p:sp>
      <p:sp>
        <p:nvSpPr>
          <p:cNvPr id="3" name="Title 2"/>
          <p:cNvSpPr>
            <a:spLocks noGrp="1"/>
          </p:cNvSpPr>
          <p:nvPr>
            <p:ph type="title"/>
          </p:nvPr>
        </p:nvSpPr>
        <p:spPr/>
        <p:txBody>
          <a:bodyPr>
            <a:normAutofit fontScale="90000"/>
          </a:bodyPr>
          <a:lstStyle/>
          <a:p>
            <a:pPr algn="ctr"/>
            <a:r>
              <a:rPr lang="en-US" dirty="0" smtClean="0">
                <a:solidFill>
                  <a:schemeClr val="accent2">
                    <a:lumMod val="75000"/>
                  </a:schemeClr>
                </a:solidFill>
                <a:latin typeface="Times New Roman" panose="02020603050405020304" pitchFamily="18" charset="0"/>
                <a:cs typeface="Times New Roman" panose="02020603050405020304" pitchFamily="18" charset="0"/>
              </a:rPr>
              <a:t>America’s preeminent operating assumption</a:t>
            </a:r>
            <a:endParaRPr lang="en-US"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8507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838200" y="1524000"/>
            <a:ext cx="7680960" cy="4724400"/>
          </a:xfrm>
        </p:spPr>
        <p:txBody>
          <a:bodyPr>
            <a:normAutofit lnSpcReduction="10000"/>
          </a:bodyPr>
          <a:lstStyle/>
          <a:p>
            <a:pPr algn="ctr"/>
            <a:r>
              <a:rPr lang="en-US" sz="3200" dirty="0">
                <a:latin typeface="Calibri"/>
                <a:ea typeface="Calibri"/>
                <a:cs typeface="Times New Roman"/>
              </a:rPr>
              <a:t>“Pursuit of life, liberty and happiness” should have read, “the pursuit of </a:t>
            </a:r>
            <a:r>
              <a:rPr lang="en-US" sz="3200" dirty="0">
                <a:solidFill>
                  <a:schemeClr val="accent2">
                    <a:lumMod val="75000"/>
                  </a:schemeClr>
                </a:solidFill>
                <a:latin typeface="Calibri"/>
                <a:ea typeface="Calibri"/>
                <a:cs typeface="Times New Roman"/>
              </a:rPr>
              <a:t>truth</a:t>
            </a:r>
            <a:r>
              <a:rPr lang="en-US" sz="3200" dirty="0">
                <a:latin typeface="Calibri"/>
                <a:ea typeface="Calibri"/>
                <a:cs typeface="Times New Roman"/>
              </a:rPr>
              <a:t>, </a:t>
            </a:r>
            <a:r>
              <a:rPr lang="en-US" sz="3200" dirty="0">
                <a:solidFill>
                  <a:schemeClr val="accent2">
                    <a:lumMod val="75000"/>
                  </a:schemeClr>
                </a:solidFill>
                <a:latin typeface="Calibri"/>
                <a:ea typeface="Calibri"/>
                <a:cs typeface="Times New Roman"/>
              </a:rPr>
              <a:t>character</a:t>
            </a:r>
            <a:r>
              <a:rPr lang="en-US" sz="3200" dirty="0">
                <a:latin typeface="Calibri"/>
                <a:ea typeface="Calibri"/>
                <a:cs typeface="Times New Roman"/>
              </a:rPr>
              <a:t>, </a:t>
            </a:r>
            <a:r>
              <a:rPr lang="en-US" sz="3200" dirty="0">
                <a:solidFill>
                  <a:schemeClr val="accent2">
                    <a:lumMod val="75000"/>
                  </a:schemeClr>
                </a:solidFill>
                <a:latin typeface="Calibri"/>
                <a:ea typeface="Calibri"/>
                <a:cs typeface="Times New Roman"/>
              </a:rPr>
              <a:t>virtue</a:t>
            </a:r>
            <a:r>
              <a:rPr lang="en-US" sz="3200" dirty="0">
                <a:latin typeface="Calibri"/>
                <a:ea typeface="Calibri"/>
                <a:cs typeface="Times New Roman"/>
              </a:rPr>
              <a:t> and </a:t>
            </a:r>
            <a:r>
              <a:rPr lang="en-US" sz="3200" dirty="0">
                <a:solidFill>
                  <a:schemeClr val="accent2">
                    <a:lumMod val="75000"/>
                  </a:schemeClr>
                </a:solidFill>
                <a:latin typeface="Calibri"/>
                <a:ea typeface="Calibri"/>
                <a:cs typeface="Times New Roman"/>
              </a:rPr>
              <a:t>charity</a:t>
            </a:r>
            <a:r>
              <a:rPr lang="en-US" sz="3200" dirty="0" smtClean="0">
                <a:latin typeface="Calibri"/>
                <a:ea typeface="Calibri"/>
                <a:cs typeface="Times New Roman"/>
              </a:rPr>
              <a:t>.”</a:t>
            </a:r>
            <a:br>
              <a:rPr lang="en-US" sz="3200" dirty="0" smtClean="0">
                <a:latin typeface="Calibri"/>
                <a:ea typeface="Calibri"/>
                <a:cs typeface="Times New Roman"/>
              </a:rPr>
            </a:br>
            <a:endParaRPr lang="en-US" sz="3200" dirty="0" smtClean="0">
              <a:latin typeface="Calibri"/>
              <a:ea typeface="Calibri"/>
              <a:cs typeface="Times New Roman"/>
            </a:endParaRPr>
          </a:p>
          <a:p>
            <a:pPr algn="ctr"/>
            <a:r>
              <a:rPr lang="en-US" sz="2800" b="1" dirty="0" smtClean="0">
                <a:solidFill>
                  <a:schemeClr val="accent2">
                    <a:lumMod val="20000"/>
                    <a:lumOff val="80000"/>
                  </a:schemeClr>
                </a:solidFill>
                <a:latin typeface="Times New Roman" panose="02020603050405020304" pitchFamily="18" charset="0"/>
                <a:ea typeface="Calibri"/>
                <a:cs typeface="Times New Roman" panose="02020603050405020304" pitchFamily="18" charset="0"/>
              </a:rPr>
              <a:t>Jones </a:t>
            </a:r>
            <a:r>
              <a:rPr lang="en-US" sz="2800" b="1" dirty="0">
                <a:solidFill>
                  <a:schemeClr val="accent2">
                    <a:lumMod val="20000"/>
                    <a:lumOff val="80000"/>
                  </a:schemeClr>
                </a:solidFill>
                <a:latin typeface="Times New Roman" panose="02020603050405020304" pitchFamily="18" charset="0"/>
                <a:ea typeface="Calibri"/>
                <a:cs typeface="Times New Roman" panose="02020603050405020304" pitchFamily="18" charset="0"/>
              </a:rPr>
              <a:t>goes on to say that:  </a:t>
            </a:r>
            <a:r>
              <a:rPr lang="en-US" sz="2800" dirty="0">
                <a:latin typeface="Times New Roman" panose="02020603050405020304" pitchFamily="18" charset="0"/>
                <a:ea typeface="Calibri"/>
                <a:cs typeface="Times New Roman" panose="02020603050405020304" pitchFamily="18" charset="0"/>
              </a:rPr>
              <a:t>“Happiness is totally subjective, based primarily on egoism and individualism, whereas truth, virtue, and charity all focus on honesty (including self-honesty) and doing the right thing toward others rather than </a:t>
            </a:r>
            <a:r>
              <a:rPr lang="en-US" sz="2800" dirty="0" smtClean="0">
                <a:latin typeface="Times New Roman" panose="02020603050405020304" pitchFamily="18" charset="0"/>
                <a:ea typeface="Calibri"/>
                <a:cs typeface="Times New Roman" panose="02020603050405020304" pitchFamily="18" charset="0"/>
              </a:rPr>
              <a:t>oneself.</a:t>
            </a:r>
            <a:r>
              <a:rPr lang="en-US" sz="2800" b="1" dirty="0" smtClean="0">
                <a:solidFill>
                  <a:srgbClr val="FF0000"/>
                </a:solidFill>
                <a:latin typeface="Times New Roman" panose="02020603050405020304" pitchFamily="18" charset="0"/>
                <a:ea typeface="Calibri"/>
                <a:cs typeface="Times New Roman" panose="02020603050405020304" pitchFamily="18" charset="0"/>
              </a:rPr>
              <a:t>  </a:t>
            </a:r>
            <a:r>
              <a:rPr lang="en-US" sz="2800" b="1" dirty="0">
                <a:solidFill>
                  <a:schemeClr val="accent2">
                    <a:lumMod val="75000"/>
                  </a:schemeClr>
                </a:solidFill>
                <a:latin typeface="Times New Roman" panose="02020603050405020304" pitchFamily="18" charset="0"/>
                <a:ea typeface="Calibri"/>
                <a:cs typeface="Times New Roman" panose="02020603050405020304" pitchFamily="18" charset="0"/>
              </a:rPr>
              <a:t>Character focuses on sacrifice rather than acquisition and accumulation.”</a:t>
            </a:r>
            <a:endParaRPr lang="en-US" sz="2800" dirty="0">
              <a:solidFill>
                <a:schemeClr val="accent2">
                  <a:lumMod val="75000"/>
                </a:schemeClr>
              </a:solidFill>
              <a:latin typeface="Times New Roman" panose="02020603050405020304" pitchFamily="18" charset="0"/>
              <a:ea typeface="Calibri"/>
              <a:cs typeface="Times New Roman" panose="02020603050405020304" pitchFamily="18" charset="0"/>
            </a:endParaRPr>
          </a:p>
          <a:p>
            <a:pPr algn="ctr"/>
            <a:endParaRPr lang="en-US" sz="3200" dirty="0" smtClean="0">
              <a:latin typeface="Calibri"/>
              <a:ea typeface="Calibri"/>
              <a:cs typeface="Times New Roman"/>
            </a:endParaRPr>
          </a:p>
          <a:p>
            <a:pPr algn="ctr"/>
            <a:endParaRPr lang="en-US" sz="3200" dirty="0" smtClean="0">
              <a:latin typeface="Calibri"/>
              <a:ea typeface="Calibri"/>
              <a:cs typeface="Times New Roman"/>
            </a:endParaRPr>
          </a:p>
          <a:p>
            <a:pPr algn="ctr"/>
            <a:endParaRPr lang="en-US" sz="3200" dirty="0" smtClean="0">
              <a:latin typeface="Calibri"/>
              <a:ea typeface="Calibri"/>
              <a:cs typeface="Times New Roman"/>
            </a:endParaRPr>
          </a:p>
          <a:p>
            <a:pPr algn="ctr"/>
            <a:endParaRPr lang="en-US" sz="3200" dirty="0" smtClean="0">
              <a:latin typeface="Calibri"/>
              <a:ea typeface="Calibri"/>
              <a:cs typeface="Times New Roman"/>
            </a:endParaRPr>
          </a:p>
          <a:p>
            <a:pPr algn="ctr"/>
            <a:endParaRPr lang="en-US" sz="3200" dirty="0"/>
          </a:p>
        </p:txBody>
      </p:sp>
      <p:sp>
        <p:nvSpPr>
          <p:cNvPr id="3" name="Title 2"/>
          <p:cNvSpPr>
            <a:spLocks noGrp="1"/>
          </p:cNvSpPr>
          <p:nvPr>
            <p:ph type="title"/>
          </p:nvPr>
        </p:nvSpPr>
        <p:spPr>
          <a:xfrm>
            <a:off x="352426" y="228600"/>
            <a:ext cx="8791574" cy="1066800"/>
          </a:xfrm>
        </p:spPr>
        <p:txBody>
          <a:bodyPr>
            <a:normAutofit fontScale="90000"/>
          </a:bodyPr>
          <a:lstStyle/>
          <a:p>
            <a:r>
              <a:rPr lang="en-US" sz="3200" dirty="0" smtClean="0">
                <a:solidFill>
                  <a:schemeClr val="accent1">
                    <a:lumMod val="60000"/>
                    <a:lumOff val="40000"/>
                  </a:schemeClr>
                </a:solidFill>
                <a:latin typeface="Times New Roman" panose="02020603050405020304" pitchFamily="18" charset="0"/>
                <a:cs typeface="Times New Roman" panose="02020603050405020304" pitchFamily="18" charset="0"/>
              </a:rPr>
              <a:t>Author  Tim Jones recently had this to say about these iconic words that framed our nations constitution</a:t>
            </a:r>
            <a:endParaRPr lang="en-US" sz="3200"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690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pPr marL="742950" marR="0" lvl="1" indent="-285750">
              <a:lnSpc>
                <a:spcPct val="115000"/>
              </a:lnSpc>
              <a:spcBef>
                <a:spcPts val="0"/>
              </a:spcBef>
              <a:spcAft>
                <a:spcPts val="1000"/>
              </a:spcAft>
              <a:buFont typeface="Courier New"/>
              <a:buChar char="o"/>
            </a:pPr>
            <a:r>
              <a:rPr lang="en-US" sz="2800" dirty="0">
                <a:latin typeface="Calibri"/>
                <a:ea typeface="Calibri"/>
                <a:cs typeface="Times New Roman"/>
              </a:rPr>
              <a:t>“The self in its pursuit of </a:t>
            </a:r>
            <a:r>
              <a:rPr lang="en-US" sz="2800" dirty="0">
                <a:solidFill>
                  <a:srgbClr val="C00000"/>
                </a:solidFill>
                <a:latin typeface="Calibri"/>
                <a:ea typeface="Calibri"/>
                <a:cs typeface="Times New Roman"/>
              </a:rPr>
              <a:t>prosperity and pleasure </a:t>
            </a:r>
            <a:r>
              <a:rPr lang="en-US" sz="2800" dirty="0">
                <a:latin typeface="Calibri"/>
                <a:ea typeface="Calibri"/>
                <a:cs typeface="Times New Roman"/>
              </a:rPr>
              <a:t>is what the ‘pursuit of happiness’ in the Declaration of Independence has come to mean.  Again, Life, Liberty, and the pursuit of Happiness are natural derivatives that would automatically occur based on the way this all-important sentence should have been written, because it would have included this missing moral dimension </a:t>
            </a:r>
            <a:r>
              <a:rPr lang="en-US" sz="2800" dirty="0" smtClean="0">
                <a:latin typeface="Calibri"/>
                <a:ea typeface="Calibri"/>
                <a:cs typeface="Times New Roman"/>
              </a:rPr>
              <a:t>as </a:t>
            </a:r>
            <a:r>
              <a:rPr lang="en-US" sz="2800" dirty="0">
                <a:latin typeface="Calibri"/>
                <a:ea typeface="Calibri"/>
                <a:cs typeface="Times New Roman"/>
              </a:rPr>
              <a:t>the leading objective for the new republic.”</a:t>
            </a:r>
          </a:p>
          <a:p>
            <a:endParaRPr lang="en-US" dirty="0"/>
          </a:p>
        </p:txBody>
      </p:sp>
      <p:sp>
        <p:nvSpPr>
          <p:cNvPr id="3" name="Title 2"/>
          <p:cNvSpPr>
            <a:spLocks noGrp="1"/>
          </p:cNvSpPr>
          <p:nvPr>
            <p:ph type="title"/>
          </p:nvPr>
        </p:nvSpPr>
        <p:spPr/>
        <p:txBody>
          <a:bodyPr/>
          <a:lstStyle/>
          <a:p>
            <a:r>
              <a:rPr lang="en-US" dirty="0" smtClean="0"/>
              <a:t>Finally Jones surmises…</a:t>
            </a:r>
            <a:endParaRPr lang="en-US" dirty="0"/>
          </a:p>
        </p:txBody>
      </p:sp>
    </p:spTree>
    <p:extLst>
      <p:ext uri="{BB962C8B-B14F-4D97-AF65-F5344CB8AC3E}">
        <p14:creationId xmlns:p14="http://schemas.microsoft.com/office/powerpoint/2010/main" val="401040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1" i="0" u="none" strike="noStrike" baseline="0" dirty="0" smtClean="0">
                <a:solidFill>
                  <a:schemeClr val="accent2">
                    <a:lumMod val="75000"/>
                  </a:schemeClr>
                </a:solidFill>
                <a:latin typeface="Times New Roman"/>
              </a:rPr>
              <a:t>What is postmodernism?</a:t>
            </a:r>
          </a:p>
        </p:txBody>
      </p:sp>
      <p:sp>
        <p:nvSpPr>
          <p:cNvPr id="3" name="Text Placeholder 2"/>
          <p:cNvSpPr>
            <a:spLocks noGrp="1"/>
          </p:cNvSpPr>
          <p:nvPr>
            <p:ph type="body" idx="1"/>
          </p:nvPr>
        </p:nvSpPr>
        <p:spPr>
          <a:xfrm>
            <a:off x="352426" y="1463040"/>
            <a:ext cx="8639174" cy="5013960"/>
          </a:xfrm>
        </p:spPr>
        <p:txBody>
          <a:bodyPr>
            <a:normAutofit lnSpcReduction="10000"/>
          </a:bodyPr>
          <a:lstStyle/>
          <a:p>
            <a:r>
              <a:rPr lang="en-US" sz="3600" spc="0" dirty="0" smtClean="0">
                <a:solidFill>
                  <a:schemeClr val="accent2">
                    <a:lumMod val="75000"/>
                  </a:schemeClr>
                </a:solidFill>
                <a:latin typeface="Times New Roman"/>
                <a:ea typeface="+mj-ea"/>
                <a:cs typeface="Tunga" pitchFamily="2"/>
              </a:rPr>
              <a:t>a) </a:t>
            </a:r>
            <a:r>
              <a:rPr lang="en-US" sz="3600" spc="0" dirty="0" smtClean="0">
                <a:solidFill>
                  <a:srgbClr val="FFFFFF"/>
                </a:solidFill>
                <a:latin typeface="Times New Roman"/>
                <a:ea typeface="+mj-ea"/>
                <a:cs typeface="Tunga" pitchFamily="2"/>
              </a:rPr>
              <a:t>Simply stated, </a:t>
            </a:r>
            <a:r>
              <a:rPr lang="en-US" sz="3600" spc="0" dirty="0">
                <a:solidFill>
                  <a:srgbClr val="FFFFFF"/>
                </a:solidFill>
                <a:latin typeface="Times New Roman"/>
                <a:ea typeface="+mj-ea"/>
                <a:cs typeface="Tunga" pitchFamily="2"/>
              </a:rPr>
              <a:t>postmodernism is a reaction to </a:t>
            </a:r>
            <a:r>
              <a:rPr lang="en-US" sz="3600" i="1" spc="0" dirty="0" err="1" smtClean="0">
                <a:solidFill>
                  <a:srgbClr val="FFFFFF"/>
                </a:solidFill>
                <a:latin typeface="Times New Roman"/>
                <a:ea typeface="+mj-ea"/>
                <a:cs typeface="Tunga" pitchFamily="2"/>
              </a:rPr>
              <a:t>apriori</a:t>
            </a:r>
            <a:r>
              <a:rPr lang="en-US" sz="3600" spc="0" dirty="0" smtClean="0">
                <a:solidFill>
                  <a:srgbClr val="FFFFFF"/>
                </a:solidFill>
                <a:latin typeface="Times New Roman"/>
                <a:ea typeface="+mj-ea"/>
                <a:cs typeface="Tunga" pitchFamily="2"/>
              </a:rPr>
              <a:t> Truth;  </a:t>
            </a:r>
            <a:r>
              <a:rPr lang="en-US" sz="3600" spc="0" dirty="0">
                <a:solidFill>
                  <a:srgbClr val="FFFFFF"/>
                </a:solidFill>
                <a:latin typeface="Times New Roman"/>
                <a:ea typeface="+mj-ea"/>
                <a:cs typeface="Tunga" pitchFamily="2"/>
              </a:rPr>
              <a:t>The notion that truth is an eternal idea that existed before creation. </a:t>
            </a:r>
            <a:endParaRPr lang="en-US" sz="3600" spc="0" dirty="0" smtClean="0">
              <a:solidFill>
                <a:srgbClr val="FFFFFF"/>
              </a:solidFill>
              <a:latin typeface="Times New Roman"/>
              <a:ea typeface="+mj-ea"/>
              <a:cs typeface="Tunga" pitchFamily="2"/>
            </a:endParaRPr>
          </a:p>
          <a:p>
            <a:r>
              <a:rPr lang="en-US" sz="3600" spc="0" dirty="0" smtClean="0">
                <a:solidFill>
                  <a:schemeClr val="accent2">
                    <a:lumMod val="75000"/>
                  </a:schemeClr>
                </a:solidFill>
                <a:latin typeface="Times New Roman" panose="02020603050405020304" pitchFamily="18" charset="0"/>
                <a:ea typeface="+mj-ea"/>
                <a:cs typeface="Times New Roman" panose="02020603050405020304" pitchFamily="18" charset="0"/>
              </a:rPr>
              <a:t>b)  </a:t>
            </a:r>
            <a:r>
              <a:rPr lang="en-US" sz="3600" spc="0" dirty="0" smtClean="0">
                <a:solidFill>
                  <a:srgbClr val="FFFFFF"/>
                </a:solidFill>
                <a:latin typeface="Times New Roman" panose="02020603050405020304" pitchFamily="18" charset="0"/>
                <a:ea typeface="+mj-ea"/>
                <a:cs typeface="Times New Roman" panose="02020603050405020304" pitchFamily="18" charset="0"/>
              </a:rPr>
              <a:t>On </a:t>
            </a:r>
            <a:r>
              <a:rPr lang="en-US" sz="3600" spc="0" dirty="0">
                <a:solidFill>
                  <a:srgbClr val="FFFFFF"/>
                </a:solidFill>
                <a:latin typeface="Times New Roman" panose="02020603050405020304" pitchFamily="18" charset="0"/>
                <a:ea typeface="+mj-ea"/>
                <a:cs typeface="Times New Roman" panose="02020603050405020304" pitchFamily="18" charset="0"/>
              </a:rPr>
              <a:t>an individual level, postmodernism is often demonstrated as a reaction born of the disillusionment experienced mostly by generation Xers and Millennials who have assessed the alleged hypercritical behavior of moderns (boomers and vets).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921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52426" y="1463040"/>
            <a:ext cx="8334374" cy="4937760"/>
          </a:xfrm>
        </p:spPr>
        <p:txBody>
          <a:bodyPr>
            <a:normAutofit fontScale="92500"/>
          </a:bodyPr>
          <a:lstStyle/>
          <a:p>
            <a:r>
              <a:rPr lang="en-US" sz="3200" dirty="0" smtClean="0">
                <a:solidFill>
                  <a:schemeClr val="accent2">
                    <a:lumMod val="75000"/>
                  </a:schemeClr>
                </a:solidFill>
                <a:latin typeface="Times New Roman" panose="02020603050405020304" pitchFamily="18" charset="0"/>
                <a:cs typeface="Times New Roman" panose="02020603050405020304" pitchFamily="18" charset="0"/>
              </a:rPr>
              <a:t>c)  </a:t>
            </a:r>
            <a:r>
              <a:rPr lang="en-US" sz="3200" dirty="0" smtClean="0">
                <a:latin typeface="Times New Roman" panose="02020603050405020304" pitchFamily="18" charset="0"/>
                <a:cs typeface="Times New Roman" panose="02020603050405020304" pitchFamily="18" charset="0"/>
              </a:rPr>
              <a:t>Ultimately</a:t>
            </a:r>
            <a:r>
              <a:rPr lang="en-US" sz="3200" dirty="0">
                <a:latin typeface="Times New Roman" panose="02020603050405020304" pitchFamily="18" charset="0"/>
                <a:cs typeface="Times New Roman" panose="02020603050405020304" pitchFamily="18" charset="0"/>
              </a:rPr>
              <a:t>, it is the inculcation in the 21st century of the philosophical determinations of the Enlightenment movement</a:t>
            </a:r>
            <a:r>
              <a:rPr lang="en-US" sz="3200" dirty="0" smtClean="0">
                <a:latin typeface="Times New Roman" panose="02020603050405020304" pitchFamily="18" charset="0"/>
                <a:cs typeface="Times New Roman" panose="02020603050405020304" pitchFamily="18" charset="0"/>
              </a:rPr>
              <a:t>.</a:t>
            </a:r>
          </a:p>
          <a:p>
            <a:r>
              <a:rPr lang="en-US" sz="3200" dirty="0">
                <a:solidFill>
                  <a:schemeClr val="accent2">
                    <a:lumMod val="75000"/>
                  </a:schemeClr>
                </a:solidFill>
                <a:latin typeface="Times New Roman" panose="02020603050405020304" pitchFamily="18" charset="0"/>
                <a:cs typeface="Times New Roman" panose="02020603050405020304" pitchFamily="18" charset="0"/>
              </a:rPr>
              <a:t>d)</a:t>
            </a:r>
            <a:r>
              <a:rPr lang="en-US" sz="3200" dirty="0">
                <a:latin typeface="Times New Roman" panose="02020603050405020304" pitchFamily="18" charset="0"/>
                <a:cs typeface="Times New Roman" panose="02020603050405020304" pitchFamily="18" charset="0"/>
              </a:rPr>
              <a:t>	Thus, the idea of living out “truth” is a philosophical concept.  Today it manifests as so-called individual choice demonstrated by diverse ways of being in the world that may change (adapt or modify) based upon one’s visceral sense of right and wrong that is unmoored from what might be called “traditional values or mores.”</a:t>
            </a:r>
            <a:endParaRPr lang="en-US" sz="3200" dirty="0" smtClean="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r>
              <a:rPr lang="en-US" dirty="0" smtClean="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What is postmodernism?</a:t>
            </a:r>
            <a:endParaRPr lang="en-US" dirty="0">
              <a:solidFill>
                <a:schemeClr val="accent2">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04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6_H.R. Information Kiosk (Online)">
  <a:themeElements>
    <a:clrScheme name="H.R. Information Kiosk (Onlin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fontScheme name="H.R. Information Kiosk (Online).po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600" b="1" i="0" u="none" strike="noStrike" cap="none" normalizeH="0" baseline="0" smtClean="0">
            <a:ln>
              <a:noFill/>
            </a:ln>
            <a:solidFill>
              <a:schemeClr val="bg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1600" b="1" i="0" u="none" strike="noStrike" cap="none" normalizeH="0" baseline="0" smtClean="0">
            <a:ln>
              <a:noFill/>
            </a:ln>
            <a:solidFill>
              <a:schemeClr val="bg1"/>
            </a:solidFill>
            <a:effectLst/>
            <a:latin typeface="Comic Sans MS" pitchFamily="66" charset="0"/>
          </a:defRPr>
        </a:defPPr>
      </a:lstStyle>
    </a:lnDef>
  </a:objectDefaults>
  <a:extraClrSchemeLst>
    <a:extraClrScheme>
      <a:clrScheme name="H.R. Information Kiosk (Online).pot 1">
        <a:dk1>
          <a:srgbClr val="00354E"/>
        </a:dk1>
        <a:lt1>
          <a:srgbClr val="EAEAEA"/>
        </a:lt1>
        <a:dk2>
          <a:srgbClr val="006699"/>
        </a:dk2>
        <a:lt2>
          <a:srgbClr val="CCECFF"/>
        </a:lt2>
        <a:accent1>
          <a:srgbClr val="006699"/>
        </a:accent1>
        <a:accent2>
          <a:srgbClr val="6699FF"/>
        </a:accent2>
        <a:accent3>
          <a:srgbClr val="AAB8CA"/>
        </a:accent3>
        <a:accent4>
          <a:srgbClr val="C8C8C8"/>
        </a:accent4>
        <a:accent5>
          <a:srgbClr val="AAB8CA"/>
        </a:accent5>
        <a:accent6>
          <a:srgbClr val="5C8AE7"/>
        </a:accent6>
        <a:hlink>
          <a:srgbClr val="CCCCFF"/>
        </a:hlink>
        <a:folHlink>
          <a:srgbClr val="5E6FD4"/>
        </a:folHlink>
      </a:clrScheme>
      <a:clrMap bg1="dk2" tx1="lt1" bg2="dk1" tx2="lt2" accent1="accent1" accent2="accent2" accent3="accent3" accent4="accent4" accent5="accent5" accent6="accent6" hlink="hlink" folHlink="folHlink"/>
    </a:extraClrScheme>
    <a:extraClrScheme>
      <a:clrScheme name="H.R. Information Kiosk (Online).pot 2">
        <a:dk1>
          <a:srgbClr val="000080"/>
        </a:dk1>
        <a:lt1>
          <a:srgbClr val="FFFFFF"/>
        </a:lt1>
        <a:dk2>
          <a:srgbClr val="3366CC"/>
        </a:dk2>
        <a:lt2>
          <a:srgbClr val="7A7C93"/>
        </a:lt2>
        <a:accent1>
          <a:srgbClr val="006699"/>
        </a:accent1>
        <a:accent2>
          <a:srgbClr val="6699FF"/>
        </a:accent2>
        <a:accent3>
          <a:srgbClr val="FFFFFF"/>
        </a:accent3>
        <a:accent4>
          <a:srgbClr val="00006C"/>
        </a:accent4>
        <a:accent5>
          <a:srgbClr val="AAB8CA"/>
        </a:accent5>
        <a:accent6>
          <a:srgbClr val="5C8AE7"/>
        </a:accent6>
        <a:hlink>
          <a:srgbClr val="CCCCFF"/>
        </a:hlink>
        <a:folHlink>
          <a:srgbClr val="5E6FD4"/>
        </a:folHlink>
      </a:clrScheme>
      <a:clrMap bg1="lt1" tx1="dk1" bg2="lt2" tx2="dk2" accent1="accent1" accent2="accent2" accent3="accent3" accent4="accent4" accent5="accent5" accent6="accent6" hlink="hlink" folHlink="folHlink"/>
    </a:extraClrScheme>
    <a:extraClrScheme>
      <a:clrScheme name="H.R. Information Kiosk (Online).pot 3">
        <a:dk1>
          <a:srgbClr val="000000"/>
        </a:dk1>
        <a:lt1>
          <a:srgbClr val="FFFFFF"/>
        </a:lt1>
        <a:dk2>
          <a:srgbClr val="000000"/>
        </a:dk2>
        <a:lt2>
          <a:srgbClr val="868686"/>
        </a:lt2>
        <a:accent1>
          <a:srgbClr val="969696"/>
        </a:accent1>
        <a:accent2>
          <a:srgbClr val="CBCBCB"/>
        </a:accent2>
        <a:accent3>
          <a:srgbClr val="FFFFFF"/>
        </a:accent3>
        <a:accent4>
          <a:srgbClr val="000000"/>
        </a:accent4>
        <a:accent5>
          <a:srgbClr val="C9C9C9"/>
        </a:accent5>
        <a:accent6>
          <a:srgbClr val="B8B8B8"/>
        </a:accent6>
        <a:hlink>
          <a:srgbClr val="EAEAEA"/>
        </a:hlink>
        <a:folHlink>
          <a:srgbClr val="5F5F5F"/>
        </a:folHlink>
      </a:clrScheme>
      <a:clrMap bg1="lt1" tx1="dk1" bg2="lt2" tx2="dk2" accent1="accent1" accent2="accent2" accent3="accent3" accent4="accent4" accent5="accent5" accent6="accent6" hlink="hlink" folHlink="folHlink"/>
    </a:extraClrScheme>
    <a:extraClrScheme>
      <a:clrScheme name="H.R. Information Kiosk (Online).pot 4">
        <a:dk1>
          <a:srgbClr val="660066"/>
        </a:dk1>
        <a:lt1>
          <a:srgbClr val="EAEAEA"/>
        </a:lt1>
        <a:dk2>
          <a:srgbClr val="3366CC"/>
        </a:dk2>
        <a:lt2>
          <a:srgbClr val="7A7C93"/>
        </a:lt2>
        <a:accent1>
          <a:srgbClr val="00CCCC"/>
        </a:accent1>
        <a:accent2>
          <a:srgbClr val="CC66FF"/>
        </a:accent2>
        <a:accent3>
          <a:srgbClr val="F3F3F3"/>
        </a:accent3>
        <a:accent4>
          <a:srgbClr val="560056"/>
        </a:accent4>
        <a:accent5>
          <a:srgbClr val="AAE2E2"/>
        </a:accent5>
        <a:accent6>
          <a:srgbClr val="B95CE7"/>
        </a:accent6>
        <a:hlink>
          <a:srgbClr val="CCFFCC"/>
        </a:hlink>
        <a:folHlink>
          <a:srgbClr val="FFCC66"/>
        </a:folHlink>
      </a:clrScheme>
      <a:clrMap bg1="lt1" tx1="dk1" bg2="lt2" tx2="dk2" accent1="accent1" accent2="accent2" accent3="accent3" accent4="accent4" accent5="accent5" accent6="accent6" hlink="hlink" folHlink="folHlink"/>
    </a:extraClrScheme>
    <a:extraClrScheme>
      <a:clrScheme name="H.R. Information Kiosk (Online).pot 5">
        <a:dk1>
          <a:srgbClr val="00354E"/>
        </a:dk1>
        <a:lt1>
          <a:srgbClr val="EAEAEA"/>
        </a:lt1>
        <a:dk2>
          <a:srgbClr val="6D67AA"/>
        </a:dk2>
        <a:lt2>
          <a:srgbClr val="CCCCFF"/>
        </a:lt2>
        <a:accent1>
          <a:srgbClr val="6600CC"/>
        </a:accent1>
        <a:accent2>
          <a:srgbClr val="9999FF"/>
        </a:accent2>
        <a:accent3>
          <a:srgbClr val="BAB8D2"/>
        </a:accent3>
        <a:accent4>
          <a:srgbClr val="C8C8C8"/>
        </a:accent4>
        <a:accent5>
          <a:srgbClr val="B8AAE2"/>
        </a:accent5>
        <a:accent6>
          <a:srgbClr val="8A8AE7"/>
        </a:accent6>
        <a:hlink>
          <a:srgbClr val="CCCCFF"/>
        </a:hlink>
        <a:folHlink>
          <a:srgbClr val="9D70B8"/>
        </a:folHlink>
      </a:clrScheme>
      <a:clrMap bg1="dk2" tx1="lt1" bg2="dk1" tx2="lt2" accent1="accent1" accent2="accent2" accent3="accent3" accent4="accent4" accent5="accent5" accent6="accent6" hlink="hlink" folHlink="folHlink"/>
    </a:extraClrScheme>
    <a:extraClrScheme>
      <a:clrScheme name="H.R. Information Kiosk (Online).pot 6">
        <a:dk1>
          <a:srgbClr val="003366"/>
        </a:dk1>
        <a:lt1>
          <a:srgbClr val="EAEAEA"/>
        </a:lt1>
        <a:dk2>
          <a:srgbClr val="009999"/>
        </a:dk2>
        <a:lt2>
          <a:srgbClr val="FFFFFF"/>
        </a:lt2>
        <a:accent1>
          <a:srgbClr val="008080"/>
        </a:accent1>
        <a:accent2>
          <a:srgbClr val="00CCCC"/>
        </a:accent2>
        <a:accent3>
          <a:srgbClr val="AACACA"/>
        </a:accent3>
        <a:accent4>
          <a:srgbClr val="C8C8C8"/>
        </a:accent4>
        <a:accent5>
          <a:srgbClr val="AAC0C0"/>
        </a:accent5>
        <a:accent6>
          <a:srgbClr val="00B9B9"/>
        </a:accent6>
        <a:hlink>
          <a:srgbClr val="A7DDE1"/>
        </a:hlink>
        <a:folHlink>
          <a:srgbClr val="FF99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oaring">
  <a:themeElements>
    <a:clrScheme name="Soaring.pot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fontScheme name="Soaring.pot">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pot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Soaring.pot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Soaring.pot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Soaring.pot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Soaring.pot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TM01790491[[fn=Mylar]]</Template>
  <TotalTime>583</TotalTime>
  <Words>1988</Words>
  <Application>Microsoft Office PowerPoint</Application>
  <PresentationFormat>On-screen Show (4:3)</PresentationFormat>
  <Paragraphs>180</Paragraphs>
  <Slides>33</Slides>
  <Notes>5</Notes>
  <HiddenSlides>0</HiddenSlides>
  <MMClips>0</MMClips>
  <ScaleCrop>false</ScaleCrop>
  <HeadingPairs>
    <vt:vector size="4" baseType="variant">
      <vt:variant>
        <vt:lpstr>Theme</vt:lpstr>
      </vt:variant>
      <vt:variant>
        <vt:i4>4</vt:i4>
      </vt:variant>
      <vt:variant>
        <vt:lpstr>Slide Titles</vt:lpstr>
      </vt:variant>
      <vt:variant>
        <vt:i4>33</vt:i4>
      </vt:variant>
    </vt:vector>
  </HeadingPairs>
  <TitlesOfParts>
    <vt:vector size="37" baseType="lpstr">
      <vt:lpstr>Mylar</vt:lpstr>
      <vt:lpstr>6_H.R. Information Kiosk (Online)</vt:lpstr>
      <vt:lpstr>Soaring</vt:lpstr>
      <vt:lpstr>4_Edge</vt:lpstr>
      <vt:lpstr>How to Communicate Truth Effectively in a Postmodern World </vt:lpstr>
      <vt:lpstr>Amazing grace, how sweet the sound</vt:lpstr>
      <vt:lpstr>First things first:  A context…</vt:lpstr>
      <vt:lpstr>On the challenges of dual citizenship</vt:lpstr>
      <vt:lpstr>America’s preeminent operating assumption</vt:lpstr>
      <vt:lpstr>Author  Tim Jones recently had this to say about these iconic words that framed our nations constitution</vt:lpstr>
      <vt:lpstr>Finally Jones surmises…</vt:lpstr>
      <vt:lpstr>What is postmodernism?</vt:lpstr>
      <vt:lpstr>What is postmodernism?</vt:lpstr>
      <vt:lpstr>Theologian David Wells described this phenomenon this way:</vt:lpstr>
      <vt:lpstr>    The threat postmodernism poses to the Christian’s goal of living out Truth</vt:lpstr>
      <vt:lpstr>The threat postmodernism poses to the Christian’s goal of living out Truth</vt:lpstr>
      <vt:lpstr>The threat postmodernism poses to the Christian’s goal of living out Truth</vt:lpstr>
      <vt:lpstr>The Modern Mind</vt:lpstr>
      <vt:lpstr>The Modern Mind</vt:lpstr>
      <vt:lpstr>The Postmodern Mind</vt:lpstr>
      <vt:lpstr>The Postmodern World</vt:lpstr>
      <vt:lpstr>The Evangelical Mind</vt:lpstr>
      <vt:lpstr>The Contribution of the Reformation</vt:lpstr>
      <vt:lpstr>The Evangelical Mind</vt:lpstr>
      <vt:lpstr>Advantage Christian</vt:lpstr>
      <vt:lpstr>Advantage Christians</vt:lpstr>
      <vt:lpstr>Advantage Christian</vt:lpstr>
      <vt:lpstr>Advantage Christian</vt:lpstr>
      <vt:lpstr>PowerPoint Presentation</vt:lpstr>
      <vt:lpstr>PowerPoint Presentation</vt:lpstr>
      <vt:lpstr>PowerPoint Presentation</vt:lpstr>
      <vt:lpstr>PowerPoint Presentation</vt:lpstr>
      <vt:lpstr>PowerPoint Presentation</vt:lpstr>
      <vt:lpstr>How best to communicate truth in a postmodern world</vt:lpstr>
      <vt:lpstr>How best to communicate truth in a postmodern world</vt:lpstr>
      <vt:lpstr>Trust Building Communication Process</vt:lpstr>
      <vt:lpstr>How best to communicate truth in a postmodern world</vt:lpstr>
    </vt:vector>
  </TitlesOfParts>
  <Company>Barrett Business Services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Communicate Truth Effectively in a Postmodern World</dc:title>
  <dc:creator>Ron Coverson</dc:creator>
  <cp:lastModifiedBy>Ron Coverson</cp:lastModifiedBy>
  <cp:revision>50</cp:revision>
  <dcterms:created xsi:type="dcterms:W3CDTF">2017-03-29T22:55:09Z</dcterms:created>
  <dcterms:modified xsi:type="dcterms:W3CDTF">2017-04-01T01:21:28Z</dcterms:modified>
</cp:coreProperties>
</file>