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1" r:id="rId4"/>
    <p:sldId id="261" r:id="rId5"/>
    <p:sldId id="262" r:id="rId6"/>
    <p:sldId id="263" r:id="rId7"/>
    <p:sldId id="265" r:id="rId8"/>
    <p:sldId id="266" r:id="rId9"/>
    <p:sldId id="268" r:id="rId10"/>
    <p:sldId id="267" r:id="rId11"/>
    <p:sldId id="269" r:id="rId12"/>
    <p:sldId id="264"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90" d="100"/>
          <a:sy n="90"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908C-3873-4302-BB08-20059A9011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FB2BBA-6C2C-4F6A-9268-954B97E1D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28476E-7DDD-4D8C-B291-FBBC5E8077CF}"/>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5" name="Footer Placeholder 4">
            <a:extLst>
              <a:ext uri="{FF2B5EF4-FFF2-40B4-BE49-F238E27FC236}">
                <a16:creationId xmlns:a16="http://schemas.microsoft.com/office/drawing/2014/main" id="{D4177683-C139-4C63-8794-E54AE6B16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357EA-C1B6-4760-B45A-92E283AEA7ED}"/>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422095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21C8-6C34-4405-80AA-EFFF70F3A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B92CC-9AA4-402E-B136-19852F3AA7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50B34-C28A-4744-A1E1-89D326E6EB63}"/>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5" name="Footer Placeholder 4">
            <a:extLst>
              <a:ext uri="{FF2B5EF4-FFF2-40B4-BE49-F238E27FC236}">
                <a16:creationId xmlns:a16="http://schemas.microsoft.com/office/drawing/2014/main" id="{21825404-D78B-4AAE-9E72-31B44AF2A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13FE4-921B-4E23-89FC-DE6F63B89CBD}"/>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78588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EEAF0-F897-4B37-B461-0980CAD0C5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950156-0419-4147-B5C5-44B41B662C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8EB4E-EDA1-4F08-8716-65E0E0019D0E}"/>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5" name="Footer Placeholder 4">
            <a:extLst>
              <a:ext uri="{FF2B5EF4-FFF2-40B4-BE49-F238E27FC236}">
                <a16:creationId xmlns:a16="http://schemas.microsoft.com/office/drawing/2014/main" id="{9E6C8F32-F718-4537-AF86-B2670BD6A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05346-DBD7-44DE-BF3D-51863F706E3C}"/>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407877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B088-242B-4C28-BB5F-FB9A02AF9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E5F4C-ABFB-45CD-9645-1F01EF008C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9F14C-4C6F-4805-80B8-314E716D17CC}"/>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5" name="Footer Placeholder 4">
            <a:extLst>
              <a:ext uri="{FF2B5EF4-FFF2-40B4-BE49-F238E27FC236}">
                <a16:creationId xmlns:a16="http://schemas.microsoft.com/office/drawing/2014/main" id="{C9394AF0-3CD5-417E-BFA5-C49EA5F97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D9C57-A2C5-4E98-A621-8C7686658BBF}"/>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394202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C49F-0C50-4B63-A486-31C67E826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58776E-81B0-470E-915F-D27E10760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45320-0026-4114-BF08-B72C726073C0}"/>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5" name="Footer Placeholder 4">
            <a:extLst>
              <a:ext uri="{FF2B5EF4-FFF2-40B4-BE49-F238E27FC236}">
                <a16:creationId xmlns:a16="http://schemas.microsoft.com/office/drawing/2014/main" id="{F53E6B58-6D45-41AA-9365-07D448E71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2D9CB-014B-4269-8E74-E0FA98F344E2}"/>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388844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F58F-E942-4AED-AF90-C24DF2C92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AB987-2C2C-4C54-825B-17FF48C3A2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EE4845-FC1B-4AE9-B247-3EB3BA2533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33919F-7204-4ED0-8059-C2DDDA666C4B}"/>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6" name="Footer Placeholder 5">
            <a:extLst>
              <a:ext uri="{FF2B5EF4-FFF2-40B4-BE49-F238E27FC236}">
                <a16:creationId xmlns:a16="http://schemas.microsoft.com/office/drawing/2014/main" id="{E6C7F59E-086D-4715-BE1F-F35DB7CD6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D92A5-67EE-4C2F-A0A8-99D9D3217B7B}"/>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268486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089C-91E9-4A7C-90AD-71D7570D5E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2882E-0640-46B5-8E89-74936E710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40CF22-D623-41C1-AC1B-6299A1A0B1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02C7F-4C47-4B7D-B972-FE062AB1E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426955-B8E3-4AE3-90F3-11F9D6C830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025AC-ED3F-450A-A992-0CCD671DBBD6}"/>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8" name="Footer Placeholder 7">
            <a:extLst>
              <a:ext uri="{FF2B5EF4-FFF2-40B4-BE49-F238E27FC236}">
                <a16:creationId xmlns:a16="http://schemas.microsoft.com/office/drawing/2014/main" id="{690B99AC-2094-4ADF-8A54-9D49AE5463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C705FA-FA92-48B5-A450-9D9E9DB44540}"/>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54368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A444-E248-4E8C-A2C0-7107B08FAF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1F476-C37F-4581-A615-86E159623AA7}"/>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4" name="Footer Placeholder 3">
            <a:extLst>
              <a:ext uri="{FF2B5EF4-FFF2-40B4-BE49-F238E27FC236}">
                <a16:creationId xmlns:a16="http://schemas.microsoft.com/office/drawing/2014/main" id="{7A5525CD-7C80-46D7-8CCF-F41A96ED07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A1A7AF-0D0D-49B6-A4C5-BBF22D471696}"/>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31855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73BE-E42C-42AA-8475-C0A7A2E16F7B}"/>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3" name="Footer Placeholder 2">
            <a:extLst>
              <a:ext uri="{FF2B5EF4-FFF2-40B4-BE49-F238E27FC236}">
                <a16:creationId xmlns:a16="http://schemas.microsoft.com/office/drawing/2014/main" id="{ADCF703D-8D1A-4085-804E-5E8003C11E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3F454-745E-416F-9220-8ECD40266E10}"/>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405225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2783-C174-4C78-B870-45F90D0A3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E1253-CBE5-41B3-9594-1FDF5C095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A5902-01FA-4E67-863E-1B286CBC0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CDE1C5-D0D8-48A2-92FF-1D6C7BEE8564}"/>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6" name="Footer Placeholder 5">
            <a:extLst>
              <a:ext uri="{FF2B5EF4-FFF2-40B4-BE49-F238E27FC236}">
                <a16:creationId xmlns:a16="http://schemas.microsoft.com/office/drawing/2014/main" id="{2B80B8CB-9296-48AB-AB2F-FED35E231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A6982-7520-402B-B4E1-C6100E9C4E19}"/>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82174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A7EA-5747-4BCA-9D4A-B8073FC4F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225052-6C0B-4B29-926A-B5F52C796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D1DDD-BAAE-48FF-9C60-FF80B1103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22AE3F-D3BF-4D23-AEF8-9427F3EA4150}"/>
              </a:ext>
            </a:extLst>
          </p:cNvPr>
          <p:cNvSpPr>
            <a:spLocks noGrp="1"/>
          </p:cNvSpPr>
          <p:nvPr>
            <p:ph type="dt" sz="half" idx="10"/>
          </p:nvPr>
        </p:nvSpPr>
        <p:spPr/>
        <p:txBody>
          <a:bodyPr/>
          <a:lstStyle/>
          <a:p>
            <a:fld id="{80473D27-0ABF-4808-A12A-35837D43D517}" type="datetimeFigureOut">
              <a:rPr lang="en-US" smtClean="0"/>
              <a:t>9/12/2018</a:t>
            </a:fld>
            <a:endParaRPr lang="en-US"/>
          </a:p>
        </p:txBody>
      </p:sp>
      <p:sp>
        <p:nvSpPr>
          <p:cNvPr id="6" name="Footer Placeholder 5">
            <a:extLst>
              <a:ext uri="{FF2B5EF4-FFF2-40B4-BE49-F238E27FC236}">
                <a16:creationId xmlns:a16="http://schemas.microsoft.com/office/drawing/2014/main" id="{EC0E68CB-671B-4CD1-A021-004FE063E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9E591-E08E-4967-878B-20FFDD179D3C}"/>
              </a:ext>
            </a:extLst>
          </p:cNvPr>
          <p:cNvSpPr>
            <a:spLocks noGrp="1"/>
          </p:cNvSpPr>
          <p:nvPr>
            <p:ph type="sldNum" sz="quarter" idx="12"/>
          </p:nvPr>
        </p:nvSpPr>
        <p:spPr/>
        <p:txBody>
          <a:bodyPr/>
          <a:lstStyle/>
          <a:p>
            <a:fld id="{060F1A85-4BAE-4C44-9D4C-A1525BDF1D25}" type="slidenum">
              <a:rPr lang="en-US" smtClean="0"/>
              <a:t>‹#›</a:t>
            </a:fld>
            <a:endParaRPr lang="en-US"/>
          </a:p>
        </p:txBody>
      </p:sp>
    </p:spTree>
    <p:extLst>
      <p:ext uri="{BB962C8B-B14F-4D97-AF65-F5344CB8AC3E}">
        <p14:creationId xmlns:p14="http://schemas.microsoft.com/office/powerpoint/2010/main" val="119831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AE949-B1A5-460D-A4FF-8E29792E9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A7B01A-A406-4306-8913-2C72C54B8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52B49-73E0-4430-AB5E-310CC5242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73D27-0ABF-4808-A12A-35837D43D517}" type="datetimeFigureOut">
              <a:rPr lang="en-US" smtClean="0"/>
              <a:t>9/12/2018</a:t>
            </a:fld>
            <a:endParaRPr lang="en-US"/>
          </a:p>
        </p:txBody>
      </p:sp>
      <p:sp>
        <p:nvSpPr>
          <p:cNvPr id="5" name="Footer Placeholder 4">
            <a:extLst>
              <a:ext uri="{FF2B5EF4-FFF2-40B4-BE49-F238E27FC236}">
                <a16:creationId xmlns:a16="http://schemas.microsoft.com/office/drawing/2014/main" id="{72CAB2CB-FA8D-421C-B16D-3D76F3644D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99D3D-777A-46AA-A8D9-24364E033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F1A85-4BAE-4C44-9D4C-A1525BDF1D25}" type="slidenum">
              <a:rPr lang="en-US" smtClean="0"/>
              <a:t>‹#›</a:t>
            </a:fld>
            <a:endParaRPr lang="en-US"/>
          </a:p>
        </p:txBody>
      </p:sp>
    </p:spTree>
    <p:extLst>
      <p:ext uri="{BB962C8B-B14F-4D97-AF65-F5344CB8AC3E}">
        <p14:creationId xmlns:p14="http://schemas.microsoft.com/office/powerpoint/2010/main" val="108880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8AEA-C8B2-4D7E-813D-4850BA8D5FC8}"/>
              </a:ext>
            </a:extLst>
          </p:cNvPr>
          <p:cNvSpPr>
            <a:spLocks noGrp="1"/>
          </p:cNvSpPr>
          <p:nvPr>
            <p:ph type="ctrTitle"/>
          </p:nvPr>
        </p:nvSpPr>
        <p:spPr>
          <a:xfrm>
            <a:off x="6746628" y="1783959"/>
            <a:ext cx="4645250" cy="2889114"/>
          </a:xfrm>
        </p:spPr>
        <p:txBody>
          <a:bodyPr anchor="b">
            <a:normAutofit/>
          </a:bodyPr>
          <a:lstStyle/>
          <a:p>
            <a:pPr algn="l"/>
            <a:r>
              <a:rPr lang="en-US" b="1"/>
              <a:t>Governmental</a:t>
            </a:r>
            <a:br>
              <a:rPr lang="en-US" b="1"/>
            </a:br>
            <a:r>
              <a:rPr lang="en-US" b="1"/>
              <a:t>Intercession</a:t>
            </a:r>
          </a:p>
        </p:txBody>
      </p:sp>
      <p:sp>
        <p:nvSpPr>
          <p:cNvPr id="3" name="Subtitle 2">
            <a:extLst>
              <a:ext uri="{FF2B5EF4-FFF2-40B4-BE49-F238E27FC236}">
                <a16:creationId xmlns:a16="http://schemas.microsoft.com/office/drawing/2014/main" id="{4EAEC773-4128-4B76-B211-B20927A3DDD0}"/>
              </a:ext>
            </a:extLst>
          </p:cNvPr>
          <p:cNvSpPr>
            <a:spLocks noGrp="1"/>
          </p:cNvSpPr>
          <p:nvPr>
            <p:ph type="subTitle" idx="1"/>
          </p:nvPr>
        </p:nvSpPr>
        <p:spPr>
          <a:xfrm>
            <a:off x="6746627" y="4750893"/>
            <a:ext cx="4645250" cy="1147863"/>
          </a:xfrm>
        </p:spPr>
        <p:txBody>
          <a:bodyPr anchor="t">
            <a:normAutofit/>
          </a:bodyPr>
          <a:lstStyle/>
          <a:p>
            <a:pPr algn="l"/>
            <a:r>
              <a:rPr lang="en-US" sz="2000" dirty="0"/>
              <a:t>Jurisdictional Ekklesia Prayer</a:t>
            </a:r>
            <a:endParaRPr lang="en-US" sz="2000"/>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table, sitting&#10;&#10;Description generated with very high confidence">
            <a:extLst>
              <a:ext uri="{FF2B5EF4-FFF2-40B4-BE49-F238E27FC236}">
                <a16:creationId xmlns:a16="http://schemas.microsoft.com/office/drawing/2014/main" id="{1E22CE6A-0E51-4DA4-8E67-FD7A2F419795}"/>
              </a:ext>
            </a:extLst>
          </p:cNvPr>
          <p:cNvPicPr>
            <a:picLocks noChangeAspect="1"/>
          </p:cNvPicPr>
          <p:nvPr/>
        </p:nvPicPr>
        <p:blipFill rotWithShape="1">
          <a:blip r:embed="rId2">
            <a:extLst>
              <a:ext uri="{28A0092B-C50C-407E-A947-70E740481C1C}">
                <a14:useLocalDpi xmlns:a14="http://schemas.microsoft.com/office/drawing/2010/main" val="0"/>
              </a:ext>
            </a:extLst>
          </a:blip>
          <a:srcRect l="26636" r="1473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8654440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F3168856-4B63-4716-91C9-C5FCEB35C630}"/>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827314" y="1088571"/>
            <a:ext cx="10961914" cy="4524315"/>
          </a:xfrm>
          <a:prstGeom prst="rect">
            <a:avLst/>
          </a:prstGeom>
          <a:noFill/>
        </p:spPr>
        <p:txBody>
          <a:bodyPr wrap="square" rtlCol="0">
            <a:spAutoFit/>
          </a:bodyPr>
          <a:lstStyle/>
          <a:p>
            <a:r>
              <a:rPr lang="en-US" sz="3200" i="1" dirty="0">
                <a:solidFill>
                  <a:schemeClr val="bg1"/>
                </a:solidFill>
              </a:rPr>
              <a:t>We release through the Blood of the Cross, our Father’s judgment upon all who would seek to negate, nullify, revise or corrupt the rightful exercise of Law within our nation; we magnify Father, Your authority and power through the civil authorities granted the legal right to maintain law and order within our nation.  Through these civil authorities, we release the eternal Light of the Law of Heaven upon all the acts and intents of lawlessness that promotes the progressive agenda of the kingdom of darkness.</a:t>
            </a:r>
            <a:endParaRPr lang="en-US" sz="3200" dirty="0">
              <a:solidFill>
                <a:schemeClr val="bg1"/>
              </a:solidFill>
            </a:endParaRPr>
          </a:p>
        </p:txBody>
      </p:sp>
      <p:sp>
        <p:nvSpPr>
          <p:cNvPr id="4" name="Rectangle 3">
            <a:extLst>
              <a:ext uri="{FF2B5EF4-FFF2-40B4-BE49-F238E27FC236}">
                <a16:creationId xmlns:a16="http://schemas.microsoft.com/office/drawing/2014/main" id="{0F6B5C69-C094-4F51-87F7-9202FCDDA9F5}"/>
              </a:ext>
            </a:extLst>
          </p:cNvPr>
          <p:cNvSpPr/>
          <p:nvPr/>
        </p:nvSpPr>
        <p:spPr>
          <a:xfrm>
            <a:off x="0" y="0"/>
            <a:ext cx="174171" cy="70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27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B2A96F2B-2B82-44C5-9B40-714020BA4903}"/>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879565" y="1105287"/>
            <a:ext cx="10580914" cy="4647426"/>
          </a:xfrm>
          <a:prstGeom prst="rect">
            <a:avLst/>
          </a:prstGeom>
          <a:noFill/>
        </p:spPr>
        <p:txBody>
          <a:bodyPr wrap="square" rtlCol="0">
            <a:spAutoFit/>
          </a:bodyPr>
          <a:lstStyle/>
          <a:p>
            <a:pPr algn="ctr"/>
            <a:r>
              <a:rPr lang="en-US" sz="3200" b="1" dirty="0">
                <a:solidFill>
                  <a:schemeClr val="accent4">
                    <a:lumMod val="20000"/>
                    <a:lumOff val="80000"/>
                  </a:schemeClr>
                </a:solidFill>
              </a:rPr>
              <a:t>Synergized Intercession for Governing Offices</a:t>
            </a:r>
          </a:p>
          <a:p>
            <a:pPr algn="ctr"/>
            <a:endParaRPr lang="en-US" sz="3600" b="1" dirty="0">
              <a:solidFill>
                <a:schemeClr val="bg1"/>
              </a:solidFill>
            </a:endParaRPr>
          </a:p>
          <a:p>
            <a:r>
              <a:rPr lang="en-US" sz="3200" i="1" dirty="0">
                <a:solidFill>
                  <a:schemeClr val="bg1"/>
                </a:solidFill>
              </a:rPr>
              <a:t>Into the environment of every governing office in the land, we magnify the eternal, Light-filled Justice and Judgment of the Lord; as His anointed kings, we Light up and dismantle the supernatural power of, and dismiss the influence of all corruption, unrighteous bribes, false tributes, and malicious and deceiving witchcraft on the citizens of our cities, states and nation.</a:t>
            </a:r>
            <a:endParaRPr lang="en-US" sz="3200" dirty="0">
              <a:solidFill>
                <a:schemeClr val="bg1"/>
              </a:solidFill>
            </a:endParaRPr>
          </a:p>
        </p:txBody>
      </p:sp>
      <p:sp>
        <p:nvSpPr>
          <p:cNvPr id="4" name="Rectangle 3">
            <a:extLst>
              <a:ext uri="{FF2B5EF4-FFF2-40B4-BE49-F238E27FC236}">
                <a16:creationId xmlns:a16="http://schemas.microsoft.com/office/drawing/2014/main" id="{223266F1-7592-4EBA-A7ED-41618E10F651}"/>
              </a:ext>
            </a:extLst>
          </p:cNvPr>
          <p:cNvSpPr/>
          <p:nvPr/>
        </p:nvSpPr>
        <p:spPr>
          <a:xfrm>
            <a:off x="0" y="0"/>
            <a:ext cx="174171" cy="70539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18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table, sitting&#10;&#10;Description generated with very high confidence">
            <a:extLst>
              <a:ext uri="{FF2B5EF4-FFF2-40B4-BE49-F238E27FC236}">
                <a16:creationId xmlns:a16="http://schemas.microsoft.com/office/drawing/2014/main" id="{7A7129A4-C117-4E4B-95DE-10F745085D4D}"/>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859971" y="1028343"/>
            <a:ext cx="10820401" cy="4801314"/>
          </a:xfrm>
          <a:prstGeom prst="rect">
            <a:avLst/>
          </a:prstGeom>
          <a:noFill/>
        </p:spPr>
        <p:txBody>
          <a:bodyPr wrap="square" rtlCol="0">
            <a:spAutoFit/>
          </a:bodyPr>
          <a:lstStyle/>
          <a:p>
            <a:r>
              <a:rPr lang="en-US" sz="3200" i="1" dirty="0">
                <a:solidFill>
                  <a:schemeClr val="bg1"/>
                </a:solidFill>
              </a:rPr>
              <a:t>We also, through the Blood of the Cross, displace the power of supernatural sorcery and all its works to blind the minds of the citizens of the nation seeking to maintain their evil rule over our nation through the hearts and minds of ego-centric politicians.</a:t>
            </a:r>
            <a:endParaRPr lang="en-US" sz="3200" dirty="0">
              <a:solidFill>
                <a:schemeClr val="bg1"/>
              </a:solidFill>
            </a:endParaRPr>
          </a:p>
          <a:p>
            <a:r>
              <a:rPr lang="en-US" sz="3200" i="1" dirty="0">
                <a:solidFill>
                  <a:schemeClr val="bg1"/>
                </a:solidFill>
              </a:rPr>
              <a:t>To our cities, through the Blood of the New Covenant, we say now hear this: when it goes well with the righteous, the city rejoices; by the blessing of the influence of the upright and the Father's favor, the city is exalted; and when the righteous are in authority, the people rejoice!! Amen!! </a:t>
            </a:r>
            <a:endParaRPr lang="en-US" sz="3200" dirty="0">
              <a:solidFill>
                <a:schemeClr val="bg1"/>
              </a:solidFill>
            </a:endParaRPr>
          </a:p>
          <a:p>
            <a:r>
              <a:rPr lang="en-US" i="1" dirty="0">
                <a:solidFill>
                  <a:schemeClr val="bg1"/>
                </a:solidFill>
              </a:rPr>
              <a:t> </a:t>
            </a:r>
            <a:endParaRPr lang="en-US" dirty="0">
              <a:solidFill>
                <a:schemeClr val="bg1"/>
              </a:solidFill>
            </a:endParaRPr>
          </a:p>
        </p:txBody>
      </p:sp>
      <p:sp>
        <p:nvSpPr>
          <p:cNvPr id="7" name="Rectangle 6">
            <a:extLst>
              <a:ext uri="{FF2B5EF4-FFF2-40B4-BE49-F238E27FC236}">
                <a16:creationId xmlns:a16="http://schemas.microsoft.com/office/drawing/2014/main" id="{ABDF407D-C6D7-4DBB-A8AD-5A0BA09EF436}"/>
              </a:ext>
            </a:extLst>
          </p:cNvPr>
          <p:cNvSpPr/>
          <p:nvPr/>
        </p:nvSpPr>
        <p:spPr>
          <a:xfrm>
            <a:off x="0" y="0"/>
            <a:ext cx="174171" cy="70539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17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8AEA-C8B2-4D7E-813D-4850BA8D5FC8}"/>
              </a:ext>
            </a:extLst>
          </p:cNvPr>
          <p:cNvSpPr>
            <a:spLocks noGrp="1"/>
          </p:cNvSpPr>
          <p:nvPr>
            <p:ph type="ctrTitle"/>
          </p:nvPr>
        </p:nvSpPr>
        <p:spPr>
          <a:xfrm>
            <a:off x="6746628" y="1783959"/>
            <a:ext cx="4645250" cy="2889114"/>
          </a:xfrm>
        </p:spPr>
        <p:txBody>
          <a:bodyPr anchor="b">
            <a:normAutofit/>
          </a:bodyPr>
          <a:lstStyle/>
          <a:p>
            <a:pPr algn="l"/>
            <a:r>
              <a:rPr lang="en-US" b="1"/>
              <a:t>Governmental</a:t>
            </a:r>
            <a:br>
              <a:rPr lang="en-US" b="1"/>
            </a:br>
            <a:r>
              <a:rPr lang="en-US" b="1"/>
              <a:t>Intercession</a:t>
            </a:r>
          </a:p>
        </p:txBody>
      </p:sp>
      <p:sp>
        <p:nvSpPr>
          <p:cNvPr id="3" name="Subtitle 2">
            <a:extLst>
              <a:ext uri="{FF2B5EF4-FFF2-40B4-BE49-F238E27FC236}">
                <a16:creationId xmlns:a16="http://schemas.microsoft.com/office/drawing/2014/main" id="{4EAEC773-4128-4B76-B211-B20927A3DDD0}"/>
              </a:ext>
            </a:extLst>
          </p:cNvPr>
          <p:cNvSpPr>
            <a:spLocks noGrp="1"/>
          </p:cNvSpPr>
          <p:nvPr>
            <p:ph type="subTitle" idx="1"/>
          </p:nvPr>
        </p:nvSpPr>
        <p:spPr>
          <a:xfrm>
            <a:off x="6746627" y="4750893"/>
            <a:ext cx="4645250" cy="1147863"/>
          </a:xfrm>
        </p:spPr>
        <p:txBody>
          <a:bodyPr anchor="t">
            <a:normAutofit/>
          </a:bodyPr>
          <a:lstStyle/>
          <a:p>
            <a:pPr algn="l"/>
            <a:r>
              <a:rPr lang="en-US" sz="2000" dirty="0"/>
              <a:t>Jurisdictional Ekklesia Prayer</a:t>
            </a:r>
            <a:endParaRPr lang="en-US" sz="2000"/>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table, sitting&#10;&#10;Description generated with very high confidence">
            <a:extLst>
              <a:ext uri="{FF2B5EF4-FFF2-40B4-BE49-F238E27FC236}">
                <a16:creationId xmlns:a16="http://schemas.microsoft.com/office/drawing/2014/main" id="{1E22CE6A-0E51-4DA4-8E67-FD7A2F419795}"/>
              </a:ext>
            </a:extLst>
          </p:cNvPr>
          <p:cNvPicPr>
            <a:picLocks noChangeAspect="1"/>
          </p:cNvPicPr>
          <p:nvPr/>
        </p:nvPicPr>
        <p:blipFill rotWithShape="1">
          <a:blip r:embed="rId2">
            <a:extLst>
              <a:ext uri="{28A0092B-C50C-407E-A947-70E740481C1C}">
                <a14:useLocalDpi xmlns:a14="http://schemas.microsoft.com/office/drawing/2010/main" val="0"/>
              </a:ext>
            </a:extLst>
          </a:blip>
          <a:srcRect l="26636" r="1473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878191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C48B3-D797-47C7-A3A2-A82578ECEDFF}"/>
              </a:ext>
            </a:extLst>
          </p:cNvPr>
          <p:cNvPicPr>
            <a:picLocks noChangeAspect="1"/>
          </p:cNvPicPr>
          <p:nvPr/>
        </p:nvPicPr>
        <p:blipFill rotWithShape="1">
          <a:blip r:embed="rId2">
            <a:extLst>
              <a:ext uri="{28A0092B-C50C-407E-A947-70E740481C1C}">
                <a14:useLocalDpi xmlns:a14="http://schemas.microsoft.com/office/drawing/2010/main" val="0"/>
              </a:ext>
            </a:extLst>
          </a:blip>
          <a:srcRect l="3651" t="11796"/>
          <a:stretch/>
        </p:blipFill>
        <p:spPr>
          <a:xfrm>
            <a:off x="-1" y="-1"/>
            <a:ext cx="12192001" cy="7511143"/>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517071" y="156388"/>
            <a:ext cx="11157858" cy="2739211"/>
          </a:xfrm>
          <a:prstGeom prst="rect">
            <a:avLst/>
          </a:prstGeom>
          <a:noFill/>
        </p:spPr>
        <p:txBody>
          <a:bodyPr wrap="square" rtlCol="0">
            <a:spAutoFit/>
          </a:bodyPr>
          <a:lstStyle/>
          <a:p>
            <a:pPr algn="ctr"/>
            <a:r>
              <a:rPr lang="en-US" sz="2800" b="1" dirty="0">
                <a:solidFill>
                  <a:schemeClr val="accent4">
                    <a:lumMod val="20000"/>
                    <a:lumOff val="80000"/>
                  </a:schemeClr>
                </a:solidFill>
              </a:rPr>
              <a:t>We Have a Problem</a:t>
            </a:r>
            <a:r>
              <a:rPr lang="en-US" sz="2400" dirty="0">
                <a:solidFill>
                  <a:schemeClr val="bg1"/>
                </a:solidFill>
              </a:rPr>
              <a:t> </a:t>
            </a:r>
          </a:p>
          <a:p>
            <a:pPr algn="ctr"/>
            <a:endParaRPr lang="en-US" sz="2400" dirty="0">
              <a:solidFill>
                <a:schemeClr val="bg1"/>
              </a:solidFill>
            </a:endParaRPr>
          </a:p>
          <a:p>
            <a:endParaRPr lang="en-US" sz="2400" i="1" dirty="0">
              <a:solidFill>
                <a:schemeClr val="bg1"/>
              </a:solidFill>
            </a:endParaRPr>
          </a:p>
          <a:p>
            <a:r>
              <a:rPr lang="en-US" sz="3200" i="1" dirty="0">
                <a:solidFill>
                  <a:schemeClr val="bg1"/>
                </a:solidFill>
              </a:rPr>
              <a:t>The kingdom of darkness is bent on destroying our US Constitution and our way of “life, liberty and the pursuit of happiness” and are vehemently working to cause anarchy in the US.</a:t>
            </a:r>
            <a:endParaRPr lang="en-US" sz="2400" dirty="0">
              <a:solidFill>
                <a:schemeClr val="bg1"/>
              </a:solidFill>
            </a:endParaRPr>
          </a:p>
        </p:txBody>
      </p:sp>
    </p:spTree>
    <p:extLst>
      <p:ext uri="{BB962C8B-B14F-4D97-AF65-F5344CB8AC3E}">
        <p14:creationId xmlns:p14="http://schemas.microsoft.com/office/powerpoint/2010/main" val="395878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EF5E9FEA-04A4-4B89-BFBE-F97BC2297E4F}"/>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587829" y="371279"/>
            <a:ext cx="11157858" cy="6063198"/>
          </a:xfrm>
          <a:prstGeom prst="rect">
            <a:avLst/>
          </a:prstGeom>
          <a:noFill/>
        </p:spPr>
        <p:txBody>
          <a:bodyPr wrap="square" rtlCol="0">
            <a:spAutoFit/>
          </a:bodyPr>
          <a:lstStyle/>
          <a:p>
            <a:pPr algn="ctr"/>
            <a:r>
              <a:rPr lang="en-US" sz="2800" b="1" dirty="0">
                <a:solidFill>
                  <a:schemeClr val="accent4">
                    <a:lumMod val="20000"/>
                    <a:lumOff val="80000"/>
                  </a:schemeClr>
                </a:solidFill>
              </a:rPr>
              <a:t>Solution Strategy</a:t>
            </a:r>
            <a:r>
              <a:rPr lang="en-US" sz="2400" dirty="0">
                <a:solidFill>
                  <a:schemeClr val="bg1"/>
                </a:solidFill>
              </a:rPr>
              <a:t> </a:t>
            </a:r>
          </a:p>
          <a:p>
            <a:pPr algn="ctr"/>
            <a:r>
              <a:rPr lang="en-US" sz="2400" dirty="0">
                <a:solidFill>
                  <a:schemeClr val="accent4">
                    <a:lumMod val="20000"/>
                    <a:lumOff val="80000"/>
                  </a:schemeClr>
                </a:solidFill>
              </a:rPr>
              <a:t>Psalm 149:5-9</a:t>
            </a:r>
            <a:r>
              <a:rPr lang="en-US" sz="2400" dirty="0">
                <a:solidFill>
                  <a:schemeClr val="bg1"/>
                </a:solidFill>
              </a:rPr>
              <a:t> </a:t>
            </a:r>
          </a:p>
          <a:p>
            <a:endParaRPr lang="en-US" sz="2400" i="1" dirty="0">
              <a:solidFill>
                <a:schemeClr val="bg1"/>
              </a:solidFill>
            </a:endParaRPr>
          </a:p>
          <a:p>
            <a:r>
              <a:rPr lang="en-US" sz="3200" i="1" dirty="0">
                <a:solidFill>
                  <a:schemeClr val="bg1"/>
                </a:solidFill>
              </a:rPr>
              <a:t>Let the godly ones exult in glory; </a:t>
            </a:r>
            <a:br>
              <a:rPr lang="en-US" sz="3200" i="1" dirty="0">
                <a:solidFill>
                  <a:schemeClr val="bg1"/>
                </a:solidFill>
              </a:rPr>
            </a:br>
            <a:r>
              <a:rPr lang="en-US" sz="3200" i="1" dirty="0">
                <a:solidFill>
                  <a:schemeClr val="bg1"/>
                </a:solidFill>
              </a:rPr>
              <a:t>Let them sing for joy on their beds.</a:t>
            </a:r>
            <a:endParaRPr lang="en-US" sz="3200" dirty="0">
              <a:solidFill>
                <a:schemeClr val="bg1"/>
              </a:solidFill>
            </a:endParaRPr>
          </a:p>
          <a:p>
            <a:r>
              <a:rPr lang="en-US" sz="3200" i="1" dirty="0">
                <a:solidFill>
                  <a:schemeClr val="bg1"/>
                </a:solidFill>
              </a:rPr>
              <a:t>Let the high praises of God be in their mouth, </a:t>
            </a:r>
            <a:br>
              <a:rPr lang="en-US" sz="3200" i="1" dirty="0">
                <a:solidFill>
                  <a:schemeClr val="bg1"/>
                </a:solidFill>
              </a:rPr>
            </a:br>
            <a:r>
              <a:rPr lang="en-US" sz="3200" i="1" dirty="0">
                <a:solidFill>
                  <a:schemeClr val="bg1"/>
                </a:solidFill>
              </a:rPr>
              <a:t>And a two-edged sword in their hand,</a:t>
            </a:r>
            <a:endParaRPr lang="en-US" sz="3200" dirty="0">
              <a:solidFill>
                <a:schemeClr val="bg1"/>
              </a:solidFill>
            </a:endParaRPr>
          </a:p>
          <a:p>
            <a:r>
              <a:rPr lang="en-US" sz="3200" i="1" dirty="0">
                <a:solidFill>
                  <a:schemeClr val="bg1"/>
                </a:solidFill>
              </a:rPr>
              <a:t>To execute vengeance on the nations </a:t>
            </a:r>
            <a:br>
              <a:rPr lang="en-US" sz="3200" i="1" dirty="0">
                <a:solidFill>
                  <a:schemeClr val="bg1"/>
                </a:solidFill>
              </a:rPr>
            </a:br>
            <a:r>
              <a:rPr lang="en-US" sz="3200" i="1" dirty="0">
                <a:solidFill>
                  <a:schemeClr val="bg1"/>
                </a:solidFill>
              </a:rPr>
              <a:t>and punishment on the peoples,</a:t>
            </a:r>
            <a:endParaRPr lang="en-US" sz="3200" dirty="0">
              <a:solidFill>
                <a:schemeClr val="bg1"/>
              </a:solidFill>
            </a:endParaRPr>
          </a:p>
          <a:p>
            <a:r>
              <a:rPr lang="en-US" sz="3200" i="1" dirty="0">
                <a:solidFill>
                  <a:schemeClr val="bg1"/>
                </a:solidFill>
              </a:rPr>
              <a:t>To bind their kings with chains and their nobles with fetters of iron,</a:t>
            </a:r>
            <a:endParaRPr lang="en-US" sz="3200" dirty="0">
              <a:solidFill>
                <a:schemeClr val="bg1"/>
              </a:solidFill>
            </a:endParaRPr>
          </a:p>
          <a:p>
            <a:r>
              <a:rPr lang="en-US" sz="3200" i="1" dirty="0">
                <a:solidFill>
                  <a:schemeClr val="bg1"/>
                </a:solidFill>
              </a:rPr>
              <a:t>To execute on them the judgment written; </a:t>
            </a:r>
            <a:br>
              <a:rPr lang="en-US" sz="3200" i="1" dirty="0">
                <a:solidFill>
                  <a:schemeClr val="bg1"/>
                </a:solidFill>
              </a:rPr>
            </a:br>
            <a:r>
              <a:rPr lang="en-US" sz="3200" i="1" dirty="0">
                <a:solidFill>
                  <a:schemeClr val="bg1"/>
                </a:solidFill>
              </a:rPr>
              <a:t>This is an honor for all His godly ones. Praise the </a:t>
            </a:r>
            <a:r>
              <a:rPr lang="en-US" sz="3200" i="1" cap="small" dirty="0">
                <a:solidFill>
                  <a:schemeClr val="bg1"/>
                </a:solidFill>
              </a:rPr>
              <a:t>Lord</a:t>
            </a:r>
            <a:r>
              <a:rPr lang="en-US" sz="3200" i="1" dirty="0">
                <a:solidFill>
                  <a:schemeClr val="bg1"/>
                </a:solidFill>
              </a:rPr>
              <a:t>!</a:t>
            </a:r>
            <a:endParaRPr lang="en-US" sz="3200" dirty="0">
              <a:solidFill>
                <a:schemeClr val="bg1"/>
              </a:solidFill>
            </a:endParaRPr>
          </a:p>
          <a:p>
            <a:endParaRPr lang="en-US" sz="2400" dirty="0">
              <a:solidFill>
                <a:schemeClr val="bg1"/>
              </a:solidFill>
            </a:endParaRPr>
          </a:p>
        </p:txBody>
      </p:sp>
      <p:sp>
        <p:nvSpPr>
          <p:cNvPr id="4" name="Rectangle 3">
            <a:extLst>
              <a:ext uri="{FF2B5EF4-FFF2-40B4-BE49-F238E27FC236}">
                <a16:creationId xmlns:a16="http://schemas.microsoft.com/office/drawing/2014/main" id="{62498F2E-D1E0-4E5B-B311-5C77E65AF21F}"/>
              </a:ext>
            </a:extLst>
          </p:cNvPr>
          <p:cNvSpPr/>
          <p:nvPr/>
        </p:nvSpPr>
        <p:spPr>
          <a:xfrm>
            <a:off x="0" y="0"/>
            <a:ext cx="174171" cy="70539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34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60E91DF2-E34C-4BD6-8058-7DEFE3D2C4D7}"/>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794657" y="1018903"/>
            <a:ext cx="10678885" cy="4031873"/>
          </a:xfrm>
          <a:prstGeom prst="rect">
            <a:avLst/>
          </a:prstGeom>
          <a:noFill/>
        </p:spPr>
        <p:txBody>
          <a:bodyPr wrap="square" rtlCol="0">
            <a:spAutoFit/>
          </a:bodyPr>
          <a:lstStyle/>
          <a:p>
            <a:pPr algn="ctr"/>
            <a:r>
              <a:rPr lang="en-US" sz="2800" dirty="0">
                <a:solidFill>
                  <a:schemeClr val="accent4">
                    <a:lumMod val="20000"/>
                    <a:lumOff val="80000"/>
                  </a:schemeClr>
                </a:solidFill>
              </a:rPr>
              <a:t>Isaiah 42:12-13</a:t>
            </a:r>
            <a:r>
              <a:rPr lang="en-US" sz="3200" dirty="0">
                <a:solidFill>
                  <a:schemeClr val="bg1"/>
                </a:solidFill>
              </a:rPr>
              <a:t> 	</a:t>
            </a:r>
          </a:p>
          <a:p>
            <a:endParaRPr lang="en-US" sz="3200" dirty="0">
              <a:solidFill>
                <a:schemeClr val="bg1"/>
              </a:solidFill>
            </a:endParaRPr>
          </a:p>
          <a:p>
            <a:r>
              <a:rPr lang="en-US" sz="3200" i="1" dirty="0">
                <a:solidFill>
                  <a:schemeClr val="bg1"/>
                </a:solidFill>
              </a:rPr>
              <a:t>Let them give glory to the </a:t>
            </a:r>
            <a:r>
              <a:rPr lang="en-US" sz="3200" i="1" cap="small" dirty="0">
                <a:solidFill>
                  <a:schemeClr val="bg1"/>
                </a:solidFill>
              </a:rPr>
              <a:t>Lord</a:t>
            </a:r>
            <a:r>
              <a:rPr lang="en-US" sz="3200" i="1" dirty="0">
                <a:solidFill>
                  <a:schemeClr val="bg1"/>
                </a:solidFill>
              </a:rPr>
              <a:t> </a:t>
            </a:r>
            <a:br>
              <a:rPr lang="en-US" sz="3200" i="1" dirty="0">
                <a:solidFill>
                  <a:schemeClr val="bg1"/>
                </a:solidFill>
              </a:rPr>
            </a:br>
            <a:r>
              <a:rPr lang="en-US" sz="3200" i="1" dirty="0">
                <a:solidFill>
                  <a:schemeClr val="bg1"/>
                </a:solidFill>
              </a:rPr>
              <a:t>and declare His praise in the coastlands.</a:t>
            </a:r>
            <a:endParaRPr lang="en-US" sz="3200" dirty="0">
              <a:solidFill>
                <a:schemeClr val="bg1"/>
              </a:solidFill>
            </a:endParaRPr>
          </a:p>
          <a:p>
            <a:r>
              <a:rPr lang="en-US" sz="3200" i="1" dirty="0">
                <a:solidFill>
                  <a:schemeClr val="bg1"/>
                </a:solidFill>
              </a:rPr>
              <a:t>The </a:t>
            </a:r>
            <a:r>
              <a:rPr lang="en-US" sz="3200" i="1" cap="small" dirty="0">
                <a:solidFill>
                  <a:schemeClr val="bg1"/>
                </a:solidFill>
              </a:rPr>
              <a:t>Lord</a:t>
            </a:r>
            <a:r>
              <a:rPr lang="en-US" sz="3200" i="1" dirty="0">
                <a:solidFill>
                  <a:schemeClr val="bg1"/>
                </a:solidFill>
              </a:rPr>
              <a:t> will go forth like a warrior, </a:t>
            </a:r>
            <a:br>
              <a:rPr lang="en-US" sz="3200" i="1" dirty="0">
                <a:solidFill>
                  <a:schemeClr val="bg1"/>
                </a:solidFill>
              </a:rPr>
            </a:br>
            <a:r>
              <a:rPr lang="en-US" sz="3200" i="1" dirty="0">
                <a:solidFill>
                  <a:schemeClr val="bg1"/>
                </a:solidFill>
              </a:rPr>
              <a:t>He will arouse His zeal like a man of war.</a:t>
            </a:r>
            <a:endParaRPr lang="en-US" sz="3200" dirty="0">
              <a:solidFill>
                <a:schemeClr val="bg1"/>
              </a:solidFill>
            </a:endParaRPr>
          </a:p>
          <a:p>
            <a:r>
              <a:rPr lang="en-US" sz="3200" i="1" dirty="0">
                <a:solidFill>
                  <a:schemeClr val="bg1"/>
                </a:solidFill>
              </a:rPr>
              <a:t>He will utter a shout, yes, He will raise a war cry. </a:t>
            </a:r>
            <a:br>
              <a:rPr lang="en-US" sz="3200" i="1" dirty="0">
                <a:solidFill>
                  <a:schemeClr val="bg1"/>
                </a:solidFill>
              </a:rPr>
            </a:br>
            <a:r>
              <a:rPr lang="en-US" sz="3200" i="1" dirty="0">
                <a:solidFill>
                  <a:schemeClr val="bg1"/>
                </a:solidFill>
              </a:rPr>
              <a:t>He will prevail against His enemies.</a:t>
            </a:r>
            <a:endParaRPr lang="en-US" sz="3200" dirty="0">
              <a:solidFill>
                <a:schemeClr val="bg1"/>
              </a:solidFill>
            </a:endParaRPr>
          </a:p>
        </p:txBody>
      </p:sp>
      <p:sp>
        <p:nvSpPr>
          <p:cNvPr id="4" name="Rectangle 3">
            <a:extLst>
              <a:ext uri="{FF2B5EF4-FFF2-40B4-BE49-F238E27FC236}">
                <a16:creationId xmlns:a16="http://schemas.microsoft.com/office/drawing/2014/main" id="{7F8C1B7C-FB5F-47E3-8E5C-3CFB5BCADDAE}"/>
              </a:ext>
            </a:extLst>
          </p:cNvPr>
          <p:cNvSpPr/>
          <p:nvPr/>
        </p:nvSpPr>
        <p:spPr>
          <a:xfrm>
            <a:off x="0" y="0"/>
            <a:ext cx="174171" cy="70539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55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1AD769B3-3573-4F15-A876-198D63AD5BA6}"/>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642257" y="274320"/>
            <a:ext cx="11451772" cy="6155531"/>
          </a:xfrm>
          <a:prstGeom prst="rect">
            <a:avLst/>
          </a:prstGeom>
          <a:noFill/>
        </p:spPr>
        <p:txBody>
          <a:bodyPr wrap="square" rtlCol="0">
            <a:spAutoFit/>
          </a:bodyPr>
          <a:lstStyle/>
          <a:p>
            <a:pPr algn="ctr"/>
            <a:r>
              <a:rPr lang="en-US" sz="2800" b="1" dirty="0">
                <a:solidFill>
                  <a:schemeClr val="accent4">
                    <a:lumMod val="20000"/>
                    <a:lumOff val="80000"/>
                  </a:schemeClr>
                </a:solidFill>
              </a:rPr>
              <a:t>God’s response to Moses</a:t>
            </a:r>
          </a:p>
          <a:p>
            <a:pPr algn="ctr"/>
            <a:r>
              <a:rPr lang="en-US" sz="2400" dirty="0">
                <a:solidFill>
                  <a:schemeClr val="accent4">
                    <a:lumMod val="20000"/>
                    <a:lumOff val="80000"/>
                  </a:schemeClr>
                </a:solidFill>
              </a:rPr>
              <a:t>Deut. 32:39-43</a:t>
            </a:r>
            <a:r>
              <a:rPr lang="en-US" sz="3200" dirty="0">
                <a:solidFill>
                  <a:schemeClr val="accent4">
                    <a:lumMod val="20000"/>
                    <a:lumOff val="80000"/>
                  </a:schemeClr>
                </a:solidFill>
              </a:rPr>
              <a:t> </a:t>
            </a:r>
          </a:p>
          <a:p>
            <a:pPr algn="ctr"/>
            <a:endParaRPr lang="en-US" sz="1400" dirty="0">
              <a:solidFill>
                <a:schemeClr val="bg1"/>
              </a:solidFill>
            </a:endParaRPr>
          </a:p>
          <a:p>
            <a:r>
              <a:rPr lang="en-US" sz="3200" i="1" dirty="0">
                <a:solidFill>
                  <a:schemeClr val="bg1"/>
                </a:solidFill>
              </a:rPr>
              <a:t>‘See now that I, I am He, And there is no god besides Me;</a:t>
            </a:r>
            <a:endParaRPr lang="en-US" sz="3200" dirty="0">
              <a:solidFill>
                <a:schemeClr val="bg1"/>
              </a:solidFill>
            </a:endParaRPr>
          </a:p>
          <a:p>
            <a:r>
              <a:rPr lang="en-US" sz="3200" i="1" dirty="0">
                <a:solidFill>
                  <a:schemeClr val="bg1"/>
                </a:solidFill>
              </a:rPr>
              <a:t>It is I who put to death and give life. </a:t>
            </a:r>
            <a:br>
              <a:rPr lang="en-US" sz="3200" i="1" dirty="0">
                <a:solidFill>
                  <a:schemeClr val="bg1"/>
                </a:solidFill>
              </a:rPr>
            </a:br>
            <a:r>
              <a:rPr lang="en-US" sz="3200" i="1" dirty="0">
                <a:solidFill>
                  <a:schemeClr val="bg1"/>
                </a:solidFill>
              </a:rPr>
              <a:t>‘Indeed, I lift up My hand to heaven, And say, as I live forever,</a:t>
            </a:r>
            <a:endParaRPr lang="en-US" sz="3200" dirty="0">
              <a:solidFill>
                <a:schemeClr val="bg1"/>
              </a:solidFill>
            </a:endParaRPr>
          </a:p>
          <a:p>
            <a:r>
              <a:rPr lang="en-US" sz="3200" i="1" dirty="0">
                <a:solidFill>
                  <a:schemeClr val="bg1"/>
                </a:solidFill>
              </a:rPr>
              <a:t>If I sharpen My flashing sword, And My hand takes hold on justice, </a:t>
            </a:r>
            <a:br>
              <a:rPr lang="en-US" sz="3200" i="1" dirty="0">
                <a:solidFill>
                  <a:schemeClr val="bg1"/>
                </a:solidFill>
              </a:rPr>
            </a:br>
            <a:r>
              <a:rPr lang="en-US" sz="3200" i="1" dirty="0">
                <a:solidFill>
                  <a:schemeClr val="bg1"/>
                </a:solidFill>
              </a:rPr>
              <a:t>I will render vengeance on My adversaries, </a:t>
            </a:r>
            <a:br>
              <a:rPr lang="en-US" sz="3200" i="1" dirty="0">
                <a:solidFill>
                  <a:schemeClr val="bg1"/>
                </a:solidFill>
              </a:rPr>
            </a:br>
            <a:r>
              <a:rPr lang="en-US" sz="3200" i="1" dirty="0">
                <a:solidFill>
                  <a:schemeClr val="bg1"/>
                </a:solidFill>
              </a:rPr>
              <a:t>And I will repay those who hate Me. </a:t>
            </a:r>
            <a:br>
              <a:rPr lang="en-US" sz="3200" i="1" dirty="0">
                <a:solidFill>
                  <a:schemeClr val="bg1"/>
                </a:solidFill>
              </a:rPr>
            </a:br>
            <a:r>
              <a:rPr lang="en-US" sz="3200" i="1" dirty="0">
                <a:solidFill>
                  <a:schemeClr val="bg1"/>
                </a:solidFill>
              </a:rPr>
              <a:t>“Rejoice, O nations, with His people; </a:t>
            </a:r>
            <a:br>
              <a:rPr lang="en-US" sz="3200" i="1" dirty="0">
                <a:solidFill>
                  <a:schemeClr val="bg1"/>
                </a:solidFill>
              </a:rPr>
            </a:br>
            <a:r>
              <a:rPr lang="en-US" sz="3200" i="1" dirty="0">
                <a:solidFill>
                  <a:schemeClr val="bg1"/>
                </a:solidFill>
              </a:rPr>
              <a:t>For He will avenge the blood of His servants, </a:t>
            </a:r>
            <a:br>
              <a:rPr lang="en-US" sz="3200" i="1" dirty="0">
                <a:solidFill>
                  <a:schemeClr val="bg1"/>
                </a:solidFill>
              </a:rPr>
            </a:br>
            <a:r>
              <a:rPr lang="en-US" sz="3200" i="1" dirty="0">
                <a:solidFill>
                  <a:schemeClr val="bg1"/>
                </a:solidFill>
              </a:rPr>
              <a:t>And will render vengeance on His adversaries, </a:t>
            </a:r>
            <a:br>
              <a:rPr lang="en-US" sz="3200" i="1" dirty="0">
                <a:solidFill>
                  <a:schemeClr val="bg1"/>
                </a:solidFill>
              </a:rPr>
            </a:br>
            <a:r>
              <a:rPr lang="en-US" sz="3200" i="1" dirty="0">
                <a:solidFill>
                  <a:schemeClr val="bg1"/>
                </a:solidFill>
              </a:rPr>
              <a:t>And will atone for His land and His people.”</a:t>
            </a:r>
            <a:endParaRPr lang="en-US" sz="3200" dirty="0">
              <a:solidFill>
                <a:schemeClr val="bg1"/>
              </a:solidFill>
            </a:endParaRPr>
          </a:p>
        </p:txBody>
      </p:sp>
      <p:sp>
        <p:nvSpPr>
          <p:cNvPr id="4" name="Rectangle 3">
            <a:extLst>
              <a:ext uri="{FF2B5EF4-FFF2-40B4-BE49-F238E27FC236}">
                <a16:creationId xmlns:a16="http://schemas.microsoft.com/office/drawing/2014/main" id="{4DA7F4C5-1E6E-4A54-B3A4-15CB55727CC0}"/>
              </a:ext>
            </a:extLst>
          </p:cNvPr>
          <p:cNvSpPr/>
          <p:nvPr/>
        </p:nvSpPr>
        <p:spPr>
          <a:xfrm>
            <a:off x="0" y="0"/>
            <a:ext cx="174171" cy="70539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3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58B045D7-728C-4D53-9933-484FDC767208}"/>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816429" y="507274"/>
            <a:ext cx="11092542" cy="6063198"/>
          </a:xfrm>
          <a:prstGeom prst="rect">
            <a:avLst/>
          </a:prstGeom>
          <a:noFill/>
        </p:spPr>
        <p:txBody>
          <a:bodyPr wrap="square" rtlCol="0">
            <a:spAutoFit/>
          </a:bodyPr>
          <a:lstStyle/>
          <a:p>
            <a:pPr algn="ctr"/>
            <a:r>
              <a:rPr lang="en-US" sz="3600" b="1" dirty="0">
                <a:solidFill>
                  <a:schemeClr val="accent4">
                    <a:lumMod val="20000"/>
                    <a:lumOff val="80000"/>
                  </a:schemeClr>
                </a:solidFill>
              </a:rPr>
              <a:t>Synergized Governmental Intercession</a:t>
            </a:r>
          </a:p>
          <a:p>
            <a:endParaRPr lang="en-US" sz="3200" i="1" dirty="0">
              <a:solidFill>
                <a:schemeClr val="bg1"/>
              </a:solidFill>
            </a:endParaRPr>
          </a:p>
          <a:p>
            <a:r>
              <a:rPr lang="en-US" sz="3200" i="1" dirty="0">
                <a:solidFill>
                  <a:schemeClr val="bg1"/>
                </a:solidFill>
              </a:rPr>
              <a:t>Father, in the Blood of the Anointed One, </a:t>
            </a:r>
            <a:br>
              <a:rPr lang="en-US" sz="3200" i="1" dirty="0">
                <a:solidFill>
                  <a:schemeClr val="bg1"/>
                </a:solidFill>
              </a:rPr>
            </a:br>
            <a:r>
              <a:rPr lang="en-US" sz="3200" i="1" dirty="0">
                <a:solidFill>
                  <a:schemeClr val="bg1"/>
                </a:solidFill>
              </a:rPr>
              <a:t>we thank You for this great nation and its prophetic destiny.  </a:t>
            </a:r>
            <a:br>
              <a:rPr lang="en-US" sz="3200" i="1" dirty="0">
                <a:solidFill>
                  <a:schemeClr val="bg1"/>
                </a:solidFill>
              </a:rPr>
            </a:br>
            <a:r>
              <a:rPr lang="en-US" sz="3200" i="1" dirty="0">
                <a:solidFill>
                  <a:schemeClr val="bg1"/>
                </a:solidFill>
              </a:rPr>
              <a:t>We magnify the Constitution in the Light of Your honor </a:t>
            </a:r>
            <a:br>
              <a:rPr lang="en-US" sz="3200" i="1" dirty="0">
                <a:solidFill>
                  <a:schemeClr val="bg1"/>
                </a:solidFill>
              </a:rPr>
            </a:br>
            <a:r>
              <a:rPr lang="en-US" sz="3200" i="1" dirty="0">
                <a:solidFill>
                  <a:schemeClr val="bg1"/>
                </a:solidFill>
              </a:rPr>
              <a:t>and thank You for the Constitution as the foundation </a:t>
            </a:r>
            <a:br>
              <a:rPr lang="en-US" sz="3200" i="1" dirty="0">
                <a:solidFill>
                  <a:schemeClr val="bg1"/>
                </a:solidFill>
              </a:rPr>
            </a:br>
            <a:r>
              <a:rPr lang="en-US" sz="3200" i="1" dirty="0">
                <a:solidFill>
                  <a:schemeClr val="bg1"/>
                </a:solidFill>
              </a:rPr>
              <a:t>of the Law for our nation.</a:t>
            </a:r>
            <a:endParaRPr lang="en-US" sz="3200" dirty="0">
              <a:solidFill>
                <a:schemeClr val="bg1"/>
              </a:solidFill>
            </a:endParaRPr>
          </a:p>
          <a:p>
            <a:endParaRPr lang="en-US" sz="3200" i="1" dirty="0">
              <a:solidFill>
                <a:schemeClr val="bg1"/>
              </a:solidFill>
            </a:endParaRPr>
          </a:p>
          <a:p>
            <a:r>
              <a:rPr lang="en-US" sz="3200" i="1" dirty="0">
                <a:solidFill>
                  <a:schemeClr val="bg1"/>
                </a:solidFill>
              </a:rPr>
              <a:t>We set before You the progressive intent of evil and its agents </a:t>
            </a:r>
            <a:br>
              <a:rPr lang="en-US" sz="3200" i="1" dirty="0">
                <a:solidFill>
                  <a:schemeClr val="bg1"/>
                </a:solidFill>
              </a:rPr>
            </a:br>
            <a:r>
              <a:rPr lang="en-US" sz="3200" i="1" dirty="0">
                <a:solidFill>
                  <a:schemeClr val="bg1"/>
                </a:solidFill>
              </a:rPr>
              <a:t>to undermine this nation through the progressive actions of lawlessness.</a:t>
            </a:r>
          </a:p>
          <a:p>
            <a:endParaRPr lang="en-US" sz="3200" dirty="0">
              <a:solidFill>
                <a:schemeClr val="bg1"/>
              </a:solidFill>
            </a:endParaRPr>
          </a:p>
        </p:txBody>
      </p:sp>
      <p:sp>
        <p:nvSpPr>
          <p:cNvPr id="2" name="Rectangle 1">
            <a:extLst>
              <a:ext uri="{FF2B5EF4-FFF2-40B4-BE49-F238E27FC236}">
                <a16:creationId xmlns:a16="http://schemas.microsoft.com/office/drawing/2014/main" id="{6E3D1AC0-B7A7-497A-A088-DFF531D97C11}"/>
              </a:ext>
            </a:extLst>
          </p:cNvPr>
          <p:cNvSpPr/>
          <p:nvPr/>
        </p:nvSpPr>
        <p:spPr>
          <a:xfrm>
            <a:off x="0" y="0"/>
            <a:ext cx="174171" cy="70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2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5A9DB51E-3F37-4DE0-BAAE-EA4E16168CB7}"/>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1099456" y="1556657"/>
            <a:ext cx="10711543" cy="3293209"/>
          </a:xfrm>
          <a:prstGeom prst="rect">
            <a:avLst/>
          </a:prstGeom>
          <a:noFill/>
        </p:spPr>
        <p:txBody>
          <a:bodyPr wrap="square" rtlCol="0">
            <a:spAutoFit/>
          </a:bodyPr>
          <a:lstStyle/>
          <a:p>
            <a:r>
              <a:rPr lang="en-US" sz="3200" i="1" dirty="0">
                <a:solidFill>
                  <a:schemeClr val="bg1"/>
                </a:solidFill>
              </a:rPr>
              <a:t>We now, as one Body of the Son, </a:t>
            </a:r>
            <a:br>
              <a:rPr lang="en-US" sz="3200" i="1" dirty="0">
                <a:solidFill>
                  <a:schemeClr val="bg1"/>
                </a:solidFill>
              </a:rPr>
            </a:br>
            <a:r>
              <a:rPr lang="en-US" sz="3200" i="1" dirty="0">
                <a:solidFill>
                  <a:schemeClr val="bg1"/>
                </a:solidFill>
              </a:rPr>
              <a:t>through the Blood of the Cross and the Light of Life, </a:t>
            </a:r>
            <a:br>
              <a:rPr lang="en-US" sz="3200" i="1" dirty="0">
                <a:solidFill>
                  <a:schemeClr val="bg1"/>
                </a:solidFill>
              </a:rPr>
            </a:br>
            <a:r>
              <a:rPr lang="en-US" sz="3200" i="1" dirty="0">
                <a:solidFill>
                  <a:schemeClr val="bg1"/>
                </a:solidFill>
              </a:rPr>
              <a:t>magnify Your Lawful Intent through the US Constitution; </a:t>
            </a:r>
            <a:br>
              <a:rPr lang="en-US" sz="3200" i="1" dirty="0">
                <a:solidFill>
                  <a:schemeClr val="bg1"/>
                </a:solidFill>
              </a:rPr>
            </a:br>
            <a:r>
              <a:rPr lang="en-US" sz="3200" i="1" dirty="0">
                <a:solidFill>
                  <a:schemeClr val="bg1"/>
                </a:solidFill>
              </a:rPr>
              <a:t>and, by the eternal Light, we now activate </a:t>
            </a:r>
            <a:br>
              <a:rPr lang="en-US" sz="3200" i="1" dirty="0">
                <a:solidFill>
                  <a:schemeClr val="bg1"/>
                </a:solidFill>
              </a:rPr>
            </a:br>
            <a:r>
              <a:rPr lang="en-US" sz="3200" i="1" dirty="0">
                <a:solidFill>
                  <a:schemeClr val="bg1"/>
                </a:solidFill>
              </a:rPr>
              <a:t>and bring forth the power of Your eternal Law that declares</a:t>
            </a:r>
            <a:r>
              <a:rPr lang="en-US" sz="3200" dirty="0">
                <a:solidFill>
                  <a:schemeClr val="bg1"/>
                </a:solidFill>
              </a:rPr>
              <a:t>: </a:t>
            </a:r>
            <a:br>
              <a:rPr lang="en-US" sz="3200" dirty="0">
                <a:solidFill>
                  <a:schemeClr val="bg1"/>
                </a:solidFill>
              </a:rPr>
            </a:br>
            <a:r>
              <a:rPr lang="en-US" sz="3200" i="1" dirty="0">
                <a:solidFill>
                  <a:schemeClr val="bg1"/>
                </a:solidFill>
              </a:rPr>
              <a:t>By me kings reign, and princes decree justice</a:t>
            </a:r>
            <a:r>
              <a:rPr lang="en-US" sz="3200" dirty="0">
                <a:solidFill>
                  <a:schemeClr val="bg1"/>
                </a:solidFill>
              </a:rPr>
              <a:t> (Prov. 8:15).</a:t>
            </a:r>
            <a:br>
              <a:rPr lang="en-US" sz="3200" dirty="0">
                <a:solidFill>
                  <a:schemeClr val="bg1"/>
                </a:solidFill>
              </a:rPr>
            </a:br>
            <a:endParaRPr lang="en-US" sz="1600" dirty="0">
              <a:solidFill>
                <a:schemeClr val="bg1"/>
              </a:solidFill>
            </a:endParaRPr>
          </a:p>
        </p:txBody>
      </p:sp>
      <p:sp>
        <p:nvSpPr>
          <p:cNvPr id="4" name="Rectangle 3">
            <a:extLst>
              <a:ext uri="{FF2B5EF4-FFF2-40B4-BE49-F238E27FC236}">
                <a16:creationId xmlns:a16="http://schemas.microsoft.com/office/drawing/2014/main" id="{629AE836-AA29-47C0-9ED5-A8C52EF25DF9}"/>
              </a:ext>
            </a:extLst>
          </p:cNvPr>
          <p:cNvSpPr/>
          <p:nvPr/>
        </p:nvSpPr>
        <p:spPr>
          <a:xfrm>
            <a:off x="0" y="0"/>
            <a:ext cx="174171" cy="70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55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A2843E0F-EDA8-40CF-B518-5A5F6EF2DADE}"/>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685800" y="544285"/>
            <a:ext cx="11288486" cy="6001643"/>
          </a:xfrm>
          <a:prstGeom prst="rect">
            <a:avLst/>
          </a:prstGeom>
          <a:noFill/>
        </p:spPr>
        <p:txBody>
          <a:bodyPr wrap="square" rtlCol="0">
            <a:spAutoFit/>
          </a:bodyPr>
          <a:lstStyle/>
          <a:p>
            <a:r>
              <a:rPr lang="en-US" sz="3200" i="1" dirty="0">
                <a:solidFill>
                  <a:schemeClr val="bg1"/>
                </a:solidFill>
              </a:rPr>
              <a:t>Let every person be loyally subject to the governing, </a:t>
            </a:r>
            <a:br>
              <a:rPr lang="en-US" sz="3200" i="1" dirty="0">
                <a:solidFill>
                  <a:schemeClr val="bg1"/>
                </a:solidFill>
              </a:rPr>
            </a:br>
            <a:r>
              <a:rPr lang="en-US" sz="3200" i="1" dirty="0">
                <a:solidFill>
                  <a:schemeClr val="bg1"/>
                </a:solidFill>
              </a:rPr>
              <a:t>civil authorities. For there is no authority except from the Father, </a:t>
            </a:r>
            <a:br>
              <a:rPr lang="en-US" sz="3200" i="1" dirty="0">
                <a:solidFill>
                  <a:schemeClr val="bg1"/>
                </a:solidFill>
              </a:rPr>
            </a:br>
            <a:r>
              <a:rPr lang="en-US" sz="3200" i="1" dirty="0">
                <a:solidFill>
                  <a:schemeClr val="bg1"/>
                </a:solidFill>
              </a:rPr>
              <a:t>by His permission, His sanction, and those that exist do so by the Father's appointment.  Therefore he who resists and sets himself up against the authorities resists what the Father has appointed and arranged in divine order. And those who resist will bring down judgment upon themselves receiving the penalty due them.  For civil authorities are not a terror to people of good conduct, but to those of bad behavior. Would you have no dread of him who is in authority? Then do what is right and you will receive his approval and commendation.</a:t>
            </a:r>
            <a:endParaRPr lang="en-US" sz="3200" dirty="0">
              <a:solidFill>
                <a:schemeClr val="bg1"/>
              </a:solidFill>
            </a:endParaRPr>
          </a:p>
          <a:p>
            <a:endParaRPr lang="en-US" sz="3200" i="1" dirty="0">
              <a:solidFill>
                <a:schemeClr val="bg1"/>
              </a:solidFill>
            </a:endParaRPr>
          </a:p>
        </p:txBody>
      </p:sp>
      <p:sp>
        <p:nvSpPr>
          <p:cNvPr id="4" name="Rectangle 3">
            <a:extLst>
              <a:ext uri="{FF2B5EF4-FFF2-40B4-BE49-F238E27FC236}">
                <a16:creationId xmlns:a16="http://schemas.microsoft.com/office/drawing/2014/main" id="{259DFB55-466E-443A-BE81-6B44C0380F17}"/>
              </a:ext>
            </a:extLst>
          </p:cNvPr>
          <p:cNvSpPr/>
          <p:nvPr/>
        </p:nvSpPr>
        <p:spPr>
          <a:xfrm>
            <a:off x="0" y="0"/>
            <a:ext cx="174171" cy="70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2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generated with very high confidence">
            <a:extLst>
              <a:ext uri="{FF2B5EF4-FFF2-40B4-BE49-F238E27FC236}">
                <a16:creationId xmlns:a16="http://schemas.microsoft.com/office/drawing/2014/main" id="{58884360-7711-442F-B497-77FC92422BA5}"/>
              </a:ext>
            </a:extLst>
          </p:cNvPr>
          <p:cNvPicPr>
            <a:picLocks noChangeAspect="1"/>
          </p:cNvPicPr>
          <p:nvPr/>
        </p:nvPicPr>
        <p:blipFill rotWithShape="1">
          <a:blip r:embed="rId2">
            <a:extLst>
              <a:ext uri="{28A0092B-C50C-407E-A947-70E740481C1C}">
                <a14:useLocalDpi xmlns:a14="http://schemas.microsoft.com/office/drawing/2010/main" val="0"/>
              </a:ext>
            </a:extLst>
          </a:blip>
          <a:srcRect l="-1460" t="-37659" r="29231" b="50885"/>
          <a:stretch/>
        </p:blipFill>
        <p:spPr>
          <a:xfrm>
            <a:off x="-269966" y="-5420471"/>
            <a:ext cx="12435839" cy="12489180"/>
          </a:xfrm>
          <a:prstGeom prst="rect">
            <a:avLst/>
          </a:prstGeom>
        </p:spPr>
      </p:pic>
      <p:sp>
        <p:nvSpPr>
          <p:cNvPr id="5" name="TextBox 4">
            <a:extLst>
              <a:ext uri="{FF2B5EF4-FFF2-40B4-BE49-F238E27FC236}">
                <a16:creationId xmlns:a16="http://schemas.microsoft.com/office/drawing/2014/main" id="{23A1185F-038F-4710-8FF7-889584574237}"/>
              </a:ext>
            </a:extLst>
          </p:cNvPr>
          <p:cNvSpPr txBox="1"/>
          <p:nvPr/>
        </p:nvSpPr>
        <p:spPr>
          <a:xfrm>
            <a:off x="783770" y="920621"/>
            <a:ext cx="11005457" cy="5016758"/>
          </a:xfrm>
          <a:prstGeom prst="rect">
            <a:avLst/>
          </a:prstGeom>
          <a:noFill/>
        </p:spPr>
        <p:txBody>
          <a:bodyPr wrap="square" rtlCol="0">
            <a:spAutoFit/>
          </a:bodyPr>
          <a:lstStyle/>
          <a:p>
            <a:r>
              <a:rPr lang="en-US" sz="3200" i="1" dirty="0">
                <a:solidFill>
                  <a:schemeClr val="bg1"/>
                </a:solidFill>
              </a:rPr>
              <a:t>For he is the Father's servant for your good. But if you do wrong, you should dread him and be afraid, for he does not bear and wear the sword for nothing. He is the Father's servant to execute His wrath, punishment, vengeance on the wrongdoer.</a:t>
            </a:r>
            <a:br>
              <a:rPr lang="en-US" sz="3200" i="1" dirty="0">
                <a:solidFill>
                  <a:schemeClr val="bg1"/>
                </a:solidFill>
              </a:rPr>
            </a:br>
            <a:r>
              <a:rPr lang="en-US" sz="3200" dirty="0">
                <a:solidFill>
                  <a:schemeClr val="bg1"/>
                </a:solidFill>
              </a:rPr>
              <a:t>(Rom 13:1-4, AMP)</a:t>
            </a:r>
          </a:p>
          <a:p>
            <a:r>
              <a:rPr lang="en-US" sz="3200" dirty="0">
                <a:solidFill>
                  <a:schemeClr val="bg1"/>
                </a:solidFill>
              </a:rPr>
              <a:t> </a:t>
            </a:r>
          </a:p>
          <a:p>
            <a:r>
              <a:rPr lang="en-US" sz="3200" i="1" dirty="0">
                <a:solidFill>
                  <a:schemeClr val="bg1"/>
                </a:solidFill>
              </a:rPr>
              <a:t>Therefore, we, the eternal Body of the Son, in harmony with the Father’s Law, magnify His right to determine who will reign as governmental leaders of our nation.</a:t>
            </a:r>
            <a:endParaRPr lang="en-US" sz="3200" dirty="0">
              <a:solidFill>
                <a:schemeClr val="bg1"/>
              </a:solidFill>
            </a:endParaRPr>
          </a:p>
          <a:p>
            <a:r>
              <a:rPr lang="en-US" sz="3200" dirty="0">
                <a:solidFill>
                  <a:schemeClr val="bg1"/>
                </a:solidFill>
              </a:rPr>
              <a:t> </a:t>
            </a:r>
          </a:p>
        </p:txBody>
      </p:sp>
      <p:sp>
        <p:nvSpPr>
          <p:cNvPr id="4" name="Rectangle 3">
            <a:extLst>
              <a:ext uri="{FF2B5EF4-FFF2-40B4-BE49-F238E27FC236}">
                <a16:creationId xmlns:a16="http://schemas.microsoft.com/office/drawing/2014/main" id="{B067F829-4A92-4DCB-82B4-2A8CCE96F9C8}"/>
              </a:ext>
            </a:extLst>
          </p:cNvPr>
          <p:cNvSpPr/>
          <p:nvPr/>
        </p:nvSpPr>
        <p:spPr>
          <a:xfrm>
            <a:off x="0" y="0"/>
            <a:ext cx="174171" cy="70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89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428</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Governmental Intercession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Governmental Intercession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Governmental Intercession</dc:title>
  <dc:creator>Kimberly Wilson</dc:creator>
  <cp:lastModifiedBy>Kim Beary</cp:lastModifiedBy>
  <cp:revision>4</cp:revision>
  <dcterms:created xsi:type="dcterms:W3CDTF">2018-09-07T16:27:54Z</dcterms:created>
  <dcterms:modified xsi:type="dcterms:W3CDTF">2018-09-12T23:47:38Z</dcterms:modified>
</cp:coreProperties>
</file>