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2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41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0284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1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9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6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0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0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0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2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2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2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7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BBCF14E-1B83-4E55-A545-C30CA37AF36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B7E4-8184-4857-976C-E20796D6D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64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Numbers+14%3A11-20&amp;version=NAS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Luke+1%3A15-17&amp;version=NASB" TargetMode="External"/><Relationship Id="rId2" Type="http://schemas.openxmlformats.org/officeDocument/2006/relationships/hyperlink" Target="https://www.biblegateway.com/passage/?search=Isaiah+51%3A12-16&amp;version=NAS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4%3A9&amp;version=NASB" TargetMode="External"/><Relationship Id="rId2" Type="http://schemas.openxmlformats.org/officeDocument/2006/relationships/hyperlink" Target="https://www.biblegateway.com/passage/?search=Genesis+3%3A9&amp;version=NAS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blegateway.com/passage/?search=Matthew+22%3A34-40&amp;version=NASB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BE11-7403-48B9-96A8-DDE8A7BBE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Corporate Calling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F53FF-D33E-4CB4-9E7A-1EA4F4517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8000" dirty="0"/>
              <a:t>By Adam Peacocke</a:t>
            </a:r>
          </a:p>
        </p:txBody>
      </p:sp>
    </p:spTree>
    <p:extLst>
      <p:ext uri="{BB962C8B-B14F-4D97-AF65-F5344CB8AC3E}">
        <p14:creationId xmlns:p14="http://schemas.microsoft.com/office/powerpoint/2010/main" val="344384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FEC98-7F37-4AFB-91A4-CEDA51AD7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74C3-F409-4746-AFF4-8D06A1951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u="none" strike="noStrike" spc="0" dirty="0">
                <a:effectLst/>
                <a:latin typeface="Gotham Light"/>
                <a:ea typeface="Calibri" panose="020F0502020204030204" pitchFamily="34" charset="0"/>
                <a:cs typeface="Gotham Light"/>
              </a:rPr>
              <a:t>God’s ultimate plan has always been to be glorified in His people.</a:t>
            </a:r>
          </a:p>
          <a:p>
            <a:pPr marL="0" indent="0">
              <a:buNone/>
            </a:pPr>
            <a:r>
              <a:rPr lang="en-US" sz="5400" b="1" u="none" strike="noStrike" spc="0" dirty="0">
                <a:solidFill>
                  <a:srgbClr val="000000"/>
                </a:solidFill>
                <a:effectLst/>
                <a:latin typeface="Gotham Light"/>
                <a:ea typeface="Calibri" panose="020F0502020204030204" pitchFamily="34" charset="0"/>
                <a:cs typeface="Gotham Light"/>
              </a:rPr>
              <a:t> </a:t>
            </a:r>
          </a:p>
          <a:p>
            <a:pPr marL="0" indent="0">
              <a:buNone/>
            </a:pPr>
            <a:endParaRPr lang="en-US" sz="5400" b="1" dirty="0">
              <a:solidFill>
                <a:srgbClr val="000000"/>
              </a:solidFill>
              <a:latin typeface="Gotham Light"/>
              <a:ea typeface="Calibri" panose="020F0502020204030204" pitchFamily="34" charset="0"/>
              <a:cs typeface="Gotham Light"/>
            </a:endParaRPr>
          </a:p>
          <a:p>
            <a:pPr marL="0" indent="0">
              <a:buNone/>
            </a:pPr>
            <a:r>
              <a:rPr lang="en-US" sz="4000" b="1" u="none" strike="noStrike" spc="0" dirty="0">
                <a:effectLst/>
                <a:latin typeface="Gotham Light"/>
                <a:ea typeface="Calibri" panose="020F0502020204030204" pitchFamily="34" charset="0"/>
                <a:cs typeface="Gotham Light"/>
              </a:rPr>
              <a:t>(</a:t>
            </a: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Numbers 14:11-20</a:t>
            </a:r>
            <a:r>
              <a:rPr lang="en-US" sz="4000" b="1" u="none" strike="noStrike" spc="0" dirty="0">
                <a:effectLst/>
                <a:latin typeface="Gotham Light"/>
                <a:ea typeface="Calibri" panose="020F0502020204030204" pitchFamily="34" charset="0"/>
                <a:cs typeface="Gotham Light"/>
              </a:rPr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3356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0149-2D21-45B0-AAB8-99C5623C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AAA8A-70B9-4B3B-9240-8ED519E85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3177"/>
            <a:ext cx="10515600" cy="5173786"/>
          </a:xfrm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800" b="1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God’s individual destiny for us is always designed to fit into the larger context of what He desires to</a:t>
            </a:r>
            <a:r>
              <a:rPr lang="en-US" sz="48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 </a:t>
            </a:r>
            <a:r>
              <a:rPr lang="en-US" sz="4800" b="1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do in His people</a:t>
            </a:r>
            <a:r>
              <a:rPr lang="en-US" sz="48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. </a:t>
            </a:r>
          </a:p>
          <a:p>
            <a:pPr marR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sz="4400" dirty="0">
              <a:solidFill>
                <a:srgbClr val="000000"/>
              </a:solidFill>
              <a:latin typeface="Gotham Book"/>
              <a:ea typeface="Calibri" panose="020F0502020204030204" pitchFamily="34" charset="0"/>
              <a:cs typeface="Gotham Light"/>
            </a:endParaRPr>
          </a:p>
          <a:p>
            <a:pPr marR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 (</a:t>
            </a:r>
            <a:r>
              <a:rPr lang="en-US" sz="4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Isaiah 51:12-16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)</a:t>
            </a:r>
            <a:endParaRPr lang="en-US" sz="40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R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40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 (</a:t>
            </a:r>
            <a:r>
              <a:rPr lang="en-US" sz="4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Luke 1:15-17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)</a:t>
            </a:r>
            <a:endParaRPr lang="en-US" sz="40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3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DC3E6-1563-4A85-A57A-056B5EE0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ECC0C-D53B-4096-9CF3-1561F900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u="none" strike="noStrike" spc="0" dirty="0">
                <a:effectLst/>
                <a:latin typeface="Gotham Light"/>
                <a:ea typeface="Calibri" panose="020F0502020204030204" pitchFamily="34" charset="0"/>
                <a:cs typeface="Gotham Light"/>
              </a:rPr>
              <a:t>Jesus was crucified, died, and was resurrected for a people.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9189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22B09-E872-4A6B-B9C0-C0DD4210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61" y="221942"/>
            <a:ext cx="9598073" cy="1631306"/>
          </a:xfrm>
        </p:spPr>
        <p:txBody>
          <a:bodyPr/>
          <a:lstStyle/>
          <a:p>
            <a:r>
              <a:rPr lang="en-US" sz="4400" b="1" u="none" strike="noStrike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Why is a corporate expression so important?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482DE-78AE-4261-A01A-2095BB0D9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6" y="1740022"/>
            <a:ext cx="10803384" cy="4896035"/>
          </a:xfrm>
        </p:spPr>
        <p:txBody>
          <a:bodyPr>
            <a:normAutofit fontScale="92500" lnSpcReduction="20000"/>
          </a:bodyPr>
          <a:lstStyle/>
          <a:p>
            <a:pPr marR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A.    Two questions after the fall: </a:t>
            </a: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685800" marR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1.    </a:t>
            </a:r>
            <a:r>
              <a:rPr lang="en-US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Genesis 3:9</a:t>
            </a: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: “Where are you?”</a:t>
            </a: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1200150" marR="0" indent="-5143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rabicPeriod" startAt="2"/>
            </a:pPr>
            <a:r>
              <a:rPr lang="en-US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Genesis 4:9</a:t>
            </a: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: “Where is your brother?”</a:t>
            </a:r>
          </a:p>
          <a:p>
            <a:pPr marL="1200150" marR="0" indent="-5143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rabicPeriod" startAt="2"/>
            </a:pPr>
            <a:endParaRPr lang="en-US" sz="3200" dirty="0">
              <a:solidFill>
                <a:srgbClr val="000000"/>
              </a:solidFill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742950" marR="0" indent="-5143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 startAt="2"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The two-fold expression of the Great Commandment: </a:t>
            </a:r>
            <a:r>
              <a:rPr lang="en-US" sz="3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22:34-40</a:t>
            </a: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.</a:t>
            </a:r>
          </a:p>
          <a:p>
            <a:pPr marL="742950" marR="0" indent="-5143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 startAt="2"/>
            </a:pP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R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C.    It is only through a people that the whole Gospel can be demonstrated.</a:t>
            </a: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A29C4-FE9C-4B88-8CE9-F5C947CAE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967666"/>
            <a:ext cx="11390051" cy="1180730"/>
          </a:xfrm>
        </p:spPr>
        <p:txBody>
          <a:bodyPr>
            <a:normAutofit/>
          </a:bodyPr>
          <a:lstStyle/>
          <a:p>
            <a:r>
              <a:rPr lang="en-US" sz="4400" b="1" u="none" strike="noStrike" spc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Implications of beginning to think corporately: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0CA56-DB84-42C6-A8E4-38256F3DD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Government and authority:</a:t>
            </a:r>
          </a:p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/>
            </a:pPr>
            <a:endParaRPr lang="en-US" sz="3200" u="none" strike="noStrike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Gotham Light"/>
            </a:endParaRPr>
          </a:p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Roles and division of labor:</a:t>
            </a: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685800" marR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 startAt="3"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 A new vision of success:</a:t>
            </a:r>
          </a:p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 startAt="3"/>
            </a:pPr>
            <a:endParaRPr lang="en-US" sz="3200" dirty="0">
              <a:latin typeface="Gotham Book"/>
              <a:ea typeface="Calibri" panose="020F0502020204030204" pitchFamily="34" charset="0"/>
              <a:cs typeface="Gotham Light"/>
            </a:endParaRPr>
          </a:p>
          <a:p>
            <a:pPr marL="571500" marR="0" indent="-3429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AutoNum type="alphaUcPeriod" startAt="3"/>
            </a:pPr>
            <a:r>
              <a:rPr lang="en-US" sz="3200" u="none" strike="noStrike" spc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Gotham Light"/>
              </a:rPr>
              <a:t> Reading the Word from a corporate perspective.</a:t>
            </a:r>
            <a:endParaRPr lang="en-US" sz="3200" dirty="0">
              <a:effectLst/>
              <a:latin typeface="Gotham Book"/>
              <a:ea typeface="Calibri" panose="020F0502020204030204" pitchFamily="34" charset="0"/>
              <a:cs typeface="Gotham Boo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13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166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Gotham Book</vt:lpstr>
      <vt:lpstr>Gotham Light</vt:lpstr>
      <vt:lpstr>Wingdings 3</vt:lpstr>
      <vt:lpstr>Ion</vt:lpstr>
      <vt:lpstr>Our Corporate Calling</vt:lpstr>
      <vt:lpstr>PowerPoint Presentation</vt:lpstr>
      <vt:lpstr>PowerPoint Presentation</vt:lpstr>
      <vt:lpstr>PowerPoint Presentation</vt:lpstr>
      <vt:lpstr>Why is a corporate expression so important?</vt:lpstr>
      <vt:lpstr>Implications of beginning to think corporately: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Corporate Calling</dc:title>
  <dc:creator>adam peacock</dc:creator>
  <cp:lastModifiedBy>adam peacock</cp:lastModifiedBy>
  <cp:revision>7</cp:revision>
  <dcterms:created xsi:type="dcterms:W3CDTF">2021-09-16T00:51:10Z</dcterms:created>
  <dcterms:modified xsi:type="dcterms:W3CDTF">2021-09-16T21:36:10Z</dcterms:modified>
</cp:coreProperties>
</file>