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62" r:id="rId6"/>
    <p:sldId id="263" r:id="rId7"/>
    <p:sldId id="272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ECDB-95F9-4D40-8580-8759A07C4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F1326-3D5D-4D5B-BC5F-9247B57EC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FA1D4-AFC1-4552-AB95-8F16DB40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37407-BE5B-4F39-800F-0E95C64E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4B69-35A7-47B2-A812-4ADD1757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2496-E6AA-4E16-AF78-F46FDFC3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CA5DE-51AC-41E1-AB1E-AC8B27A8D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663DB-C87F-4D9B-9222-273E72C4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A6093-5BBD-4E47-A39E-4F39B38A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D5429-19DC-4EC8-BF48-094E8D22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625ED-94E5-4011-961F-51F939628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83F4D-A6ED-4CDE-8D0E-16AC820FE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B9F5-C05D-43E0-A00C-6B07AFFC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B0BB1-3ADB-4257-A126-1065EBD5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20AF-84F6-4CFA-B57E-6F0E6610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E491-8C90-4ED5-BA6C-2257E234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E01C-1321-4E55-97A4-8326B1CB9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EA2EB-0F3A-48E7-B447-08183F5B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59B09-11DA-4404-BDC0-C6A75DAC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3AA9-93DA-4BFD-9C71-2A30FE54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EB7E-D820-48CB-B667-CAEFFAAE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01A2-7059-4270-A672-6CD793DB4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67D5-7E67-49C7-85F6-525A547C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B7C8C-6A9B-49C7-A056-2C0B9B29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B3A9-1515-479B-9936-67DF859E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5BCE-16C4-4899-A521-9E967FD1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459B-36D5-4D61-A805-63F1254A8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BB3E4-9A14-4D0C-9A79-3B4A751B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DF6D2-1239-42DF-B2A3-4FC4D48A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49741-2761-42E8-8476-64F52DF1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1E684-33B8-4E06-9A3E-9E1E49C2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49C5-C94B-4253-95F4-CF3F333B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967A-278E-4A4F-A382-AA11CB811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22899-1003-410A-9C0F-7EF09CEE3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05871-ED45-4D40-85C5-9EC673D98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367D4-56A1-4CEB-82FB-7C530CA28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B8CB0-3764-4A90-97F7-6607A38A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A6655-8199-4B88-9479-AB7C5202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53B7E-FE3A-4F18-A5F0-7DBDADC9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2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608A-E419-453E-B738-C2835B71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DD9C3-4CD7-4699-B173-2F368788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023BF-2307-4EC4-8C25-4CC077DF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1242B-A1CC-430E-880B-929BCCF4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0F04E-F340-444C-8141-9C99129B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D918E-14ED-4243-A8D8-D945D8D3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318EC-4533-49A7-815D-52382D79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F0BE-ED6E-4B87-A2D7-93D3D95C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8A41-2BE6-49D9-B319-0AF6ADC2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7790D-3959-433E-B541-18630A585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96483-BBDD-4930-829C-D42D307D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98D9D-763E-4306-8205-FF69915E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3DAA2-A5CA-46DB-9421-C7CF2ED1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8004-C65C-4F6E-B151-316B0B9B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0BF1C-64E5-4AF8-B185-B005CF78C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0E001-A2D6-4C0D-B981-251070B29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C7AA0-D635-4CA1-81B0-0D5196A9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11EB4-8D8E-4E1B-864E-089ED6DE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848B9-626B-4A79-A522-561C3569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88B89-B08C-4021-AF06-37F3302F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0CC5E-6EFE-4474-A78A-24068BDD9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C3EC-AE9C-4791-AC8E-8C0A3B717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3DF0-39FC-426B-9AEA-A2D7FBF26178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F174-3561-47BE-B275-AFC4E3E74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FAC35-80AF-4891-863E-557D76615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E55B-C31A-4E91-99CA-47ED5572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E6E11-4AB2-47A3-90CF-317FFA015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6100">
                <a:ln w="22225">
                  <a:solidFill>
                    <a:schemeClr val="tx1"/>
                  </a:solidFill>
                  <a:miter lim="800000"/>
                </a:ln>
              </a:rPr>
              <a:t>Worldview in a Nutshell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31643-BE61-47E8-B6EC-56EEB3201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/>
              <a:t>Katherine Gallagher for GoStrategic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E3302-13FA-43C2-9C70-942A42A01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8" b="2532"/>
          <a:stretch/>
        </p:blipFill>
        <p:spPr>
          <a:xfrm>
            <a:off x="4654296" y="1386166"/>
            <a:ext cx="7214616" cy="405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air of sunglasses on a table&#10;&#10;Description automatically generated with medium confidence">
            <a:extLst>
              <a:ext uri="{FF2B5EF4-FFF2-40B4-BE49-F238E27FC236}">
                <a16:creationId xmlns:a16="http://schemas.microsoft.com/office/drawing/2014/main" id="{D1EE3E79-5398-4DC1-BB2C-E4C58863CC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1F1FF-C511-4C2C-BD59-B993CD58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Worldview: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626B8-920E-43EA-8448-525BDF23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i="1">
                <a:solidFill>
                  <a:srgbClr val="FFFFFF"/>
                </a:solidFill>
                <a:effectLst/>
              </a:rPr>
              <a:t>the assumptions (or presuppositions) that we make that determine our view of reality. 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2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2C5F3994-D90E-4C5B-AE1F-D075F653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F7B25-B295-46C3-8B47-964FBEEA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The 3 Root Presuppositions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94EC5-78DE-4BBB-B024-C465CE3E1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/>
              <a:t>The Nature of God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/>
              <a:t>The Nature of Man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/>
              <a:t>The Nature of Truth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F7D2C8-4C76-4F28-9CFC-DBA1C6FFF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226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5570-8120-4C7D-ABC6-0D85039F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Worldview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02809-EEFD-4D99-8882-EBD267E6F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We begin our journey as those who are influenced (the lens of fallen human nature). Most people never move beyond being influenced.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9634E6-6730-4AE6-A084-54393B7272CB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r="6744"/>
          <a:stretch/>
        </p:blipFill>
        <p:spPr>
          <a:xfrm>
            <a:off x="20" y="10"/>
            <a:ext cx="4794049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6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7B830-CCF5-4210-A4A0-2AA894B5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War for Worldview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482EDD2-A921-44B1-B124-36318A380E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 r="28393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40D4-91E4-4643-855C-AFB71737A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/>
              <a:t>W</a:t>
            </a:r>
            <a:r>
              <a:rPr lang="en-US" sz="3200" dirty="0">
                <a:effectLst/>
              </a:rPr>
              <a:t>orldview is fought on three levels:</a:t>
            </a:r>
          </a:p>
          <a:p>
            <a:pPr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/>
          </a:p>
          <a:p>
            <a:pPr marL="4572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</a:rPr>
              <a:t>The presuppositional (heart)  </a:t>
            </a:r>
            <a:r>
              <a:rPr lang="en-US" sz="3200" i="1" dirty="0">
                <a:effectLst/>
              </a:rPr>
              <a:t>personal</a:t>
            </a:r>
            <a:endParaRPr lang="en-US" sz="3200" i="1" dirty="0"/>
          </a:p>
          <a:p>
            <a:pPr marL="4572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</a:rPr>
              <a:t>The evidential (mind) </a:t>
            </a:r>
            <a:r>
              <a:rPr lang="en-US" sz="3200" i="1" dirty="0">
                <a:effectLst/>
              </a:rPr>
              <a:t>institutional</a:t>
            </a:r>
            <a:endParaRPr lang="en-US" sz="3200" i="1" dirty="0"/>
          </a:p>
          <a:p>
            <a:pPr marL="45720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effectLst/>
              </a:rPr>
              <a:t>The applicational level (actions) </a:t>
            </a:r>
            <a:r>
              <a:rPr lang="en-US" sz="3200" i="1" dirty="0">
                <a:effectLst/>
              </a:rPr>
              <a:t>cultural </a:t>
            </a:r>
            <a:endParaRPr lang="en-US" sz="32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368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45570-8120-4C7D-ABC6-0D85039F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Worldview Process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9634E6-6730-4AE6-A084-54393B7272CB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4768"/>
          <a:stretch/>
        </p:blipFill>
        <p:spPr>
          <a:xfrm>
            <a:off x="6322196" y="640080"/>
            <a:ext cx="387881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group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2C5F3994-D90E-4C5B-AE1F-D075F653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5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103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Office Theme</vt:lpstr>
      <vt:lpstr>Worldview in a Nutshell</vt:lpstr>
      <vt:lpstr>Worldview: </vt:lpstr>
      <vt:lpstr>PowerPoint Presentation</vt:lpstr>
      <vt:lpstr>The 3 Root Presuppositions</vt:lpstr>
      <vt:lpstr>The Worldview Journey</vt:lpstr>
      <vt:lpstr>The War for Worldview</vt:lpstr>
      <vt:lpstr>The Worldview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Transformation</dc:title>
  <dc:creator>Katherine Gallagher</dc:creator>
  <cp:lastModifiedBy>Katherine Gallagher</cp:lastModifiedBy>
  <cp:revision>19</cp:revision>
  <dcterms:created xsi:type="dcterms:W3CDTF">2019-03-25T18:06:53Z</dcterms:created>
  <dcterms:modified xsi:type="dcterms:W3CDTF">2021-09-14T19:20:36Z</dcterms:modified>
</cp:coreProperties>
</file>